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Lst>
  <p:sldSz cy="43195875" cx="28803600"/>
  <p:notesSz cx="6881800" cy="97107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5">
          <p15:clr>
            <a:srgbClr val="A4A3A4"/>
          </p15:clr>
        </p15:guide>
        <p15:guide id="2" pos="18143">
          <p15:clr>
            <a:srgbClr val="A4A3A4"/>
          </p15:clr>
        </p15:guide>
      </p15:sldGuideLst>
    </p:ext>
    <p:ext uri="http://customooxmlschemas.google.com/">
      <go:slidesCustomData xmlns:go="http://customooxmlschemas.google.com/" r:id="rId9" roundtripDataSignature="AMtx7mhxAm3SLvN/0AOU7Kj5NqSFLgFL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5" orient="horz"/>
        <p:guide pos="1814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81325" cy="4857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98900" y="0"/>
            <a:ext cx="2981325" cy="48577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2227263" y="728663"/>
            <a:ext cx="2427287" cy="364013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7388" y="4613275"/>
            <a:ext cx="5507037" cy="4368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450"/>
              </a:spcBef>
              <a:spcAft>
                <a:spcPts val="0"/>
              </a:spcAft>
              <a:buSzPts val="1400"/>
              <a:buNone/>
              <a:defRPr b="0" i="0" sz="1500" u="none" cap="none" strike="noStrike">
                <a:solidFill>
                  <a:schemeClr val="dk1"/>
                </a:solidFill>
                <a:latin typeface="Calibri"/>
                <a:ea typeface="Calibri"/>
                <a:cs typeface="Calibri"/>
                <a:sym typeface="Calibri"/>
              </a:defRPr>
            </a:lvl1pPr>
            <a:lvl2pPr indent="-228600" lvl="1" marL="914400" marR="0" rtl="0" algn="l">
              <a:spcBef>
                <a:spcPts val="450"/>
              </a:spcBef>
              <a:spcAft>
                <a:spcPts val="0"/>
              </a:spcAft>
              <a:buSzPts val="1400"/>
              <a:buNone/>
              <a:defRPr b="0" i="0" sz="1500" u="none" cap="none" strike="noStrike">
                <a:solidFill>
                  <a:schemeClr val="dk1"/>
                </a:solidFill>
                <a:latin typeface="Calibri"/>
                <a:ea typeface="Calibri"/>
                <a:cs typeface="Calibri"/>
                <a:sym typeface="Calibri"/>
              </a:defRPr>
            </a:lvl2pPr>
            <a:lvl3pPr indent="-228600" lvl="2" marL="1371600" marR="0" rtl="0" algn="l">
              <a:spcBef>
                <a:spcPts val="450"/>
              </a:spcBef>
              <a:spcAft>
                <a:spcPts val="0"/>
              </a:spcAft>
              <a:buSzPts val="1400"/>
              <a:buNone/>
              <a:defRPr b="0" i="0" sz="1500" u="none" cap="none" strike="noStrike">
                <a:solidFill>
                  <a:schemeClr val="dk1"/>
                </a:solidFill>
                <a:latin typeface="Calibri"/>
                <a:ea typeface="Calibri"/>
                <a:cs typeface="Calibri"/>
                <a:sym typeface="Calibri"/>
              </a:defRPr>
            </a:lvl3pPr>
            <a:lvl4pPr indent="-228600" lvl="3" marL="1828800" marR="0" rtl="0" algn="l">
              <a:spcBef>
                <a:spcPts val="450"/>
              </a:spcBef>
              <a:spcAft>
                <a:spcPts val="0"/>
              </a:spcAft>
              <a:buSzPts val="1400"/>
              <a:buNone/>
              <a:defRPr b="0" i="0" sz="1500" u="none" cap="none" strike="noStrike">
                <a:solidFill>
                  <a:schemeClr val="dk1"/>
                </a:solidFill>
                <a:latin typeface="Calibri"/>
                <a:ea typeface="Calibri"/>
                <a:cs typeface="Calibri"/>
                <a:sym typeface="Calibri"/>
              </a:defRPr>
            </a:lvl4pPr>
            <a:lvl5pPr indent="-228600" lvl="4" marL="2286000" marR="0" rtl="0" algn="l">
              <a:spcBef>
                <a:spcPts val="450"/>
              </a:spcBef>
              <a:spcAft>
                <a:spcPts val="0"/>
              </a:spcAft>
              <a:buSzPts val="1400"/>
              <a:buNone/>
              <a:defRPr b="0" i="0" sz="15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5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5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5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5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223375"/>
            <a:ext cx="2981325" cy="4857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98900" y="9223375"/>
            <a:ext cx="2981325" cy="48577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227263" y="728663"/>
            <a:ext cx="2427287" cy="364013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6" name="Google Shape;86;p1:notes"/>
          <p:cNvSpPr txBox="1"/>
          <p:nvPr>
            <p:ph idx="1" type="body"/>
          </p:nvPr>
        </p:nvSpPr>
        <p:spPr>
          <a:xfrm>
            <a:off x="687388" y="4613275"/>
            <a:ext cx="5507037" cy="4368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98900" y="9223375"/>
            <a:ext cx="2981325" cy="4857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pt-BR"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074ebeabd8_0_0:notes"/>
          <p:cNvSpPr/>
          <p:nvPr>
            <p:ph idx="2" type="sldImg"/>
          </p:nvPr>
        </p:nvSpPr>
        <p:spPr>
          <a:xfrm>
            <a:off x="2227263" y="728663"/>
            <a:ext cx="2427300" cy="36402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074ebeabd8_0_0:notes"/>
          <p:cNvSpPr txBox="1"/>
          <p:nvPr>
            <p:ph idx="1" type="body"/>
          </p:nvPr>
        </p:nvSpPr>
        <p:spPr>
          <a:xfrm>
            <a:off x="687388" y="4613275"/>
            <a:ext cx="5507100" cy="4368900"/>
          </a:xfrm>
          <a:prstGeom prst="rect">
            <a:avLst/>
          </a:prstGeom>
        </p:spPr>
        <p:txBody>
          <a:bodyPr anchorCtr="0" anchor="t" bIns="45700" lIns="91425" spcFirstLastPara="1" rIns="91425" wrap="square" tIns="45700">
            <a:noAutofit/>
          </a:bodyPr>
          <a:lstStyle/>
          <a:p>
            <a:pPr indent="0" lvl="0" marL="0" rtl="0" algn="l">
              <a:spcBef>
                <a:spcPts val="450"/>
              </a:spcBef>
              <a:spcAft>
                <a:spcPts val="0"/>
              </a:spcAft>
              <a:buNone/>
            </a:pPr>
            <a:r>
              <a:t/>
            </a:r>
            <a:endParaRPr/>
          </a:p>
        </p:txBody>
      </p:sp>
      <p:sp>
        <p:nvSpPr>
          <p:cNvPr id="116" name="Google Shape;116;g1074ebeabd8_0_0:notes"/>
          <p:cNvSpPr txBox="1"/>
          <p:nvPr>
            <p:ph idx="12" type="sldNum"/>
          </p:nvPr>
        </p:nvSpPr>
        <p:spPr>
          <a:xfrm>
            <a:off x="3898900" y="9223375"/>
            <a:ext cx="2981400" cy="485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t-B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074ebeabd8_0_6:notes"/>
          <p:cNvSpPr/>
          <p:nvPr>
            <p:ph idx="2" type="sldImg"/>
          </p:nvPr>
        </p:nvSpPr>
        <p:spPr>
          <a:xfrm>
            <a:off x="2227263" y="728663"/>
            <a:ext cx="2427300" cy="36402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074ebeabd8_0_6:notes"/>
          <p:cNvSpPr txBox="1"/>
          <p:nvPr>
            <p:ph idx="1" type="body"/>
          </p:nvPr>
        </p:nvSpPr>
        <p:spPr>
          <a:xfrm>
            <a:off x="687388" y="4613275"/>
            <a:ext cx="5507100" cy="4368900"/>
          </a:xfrm>
          <a:prstGeom prst="rect">
            <a:avLst/>
          </a:prstGeom>
        </p:spPr>
        <p:txBody>
          <a:bodyPr anchorCtr="0" anchor="t" bIns="45700" lIns="91425" spcFirstLastPara="1" rIns="91425" wrap="square" tIns="45700">
            <a:noAutofit/>
          </a:bodyPr>
          <a:lstStyle/>
          <a:p>
            <a:pPr indent="0" lvl="0" marL="0" rtl="0" algn="l">
              <a:spcBef>
                <a:spcPts val="450"/>
              </a:spcBef>
              <a:spcAft>
                <a:spcPts val="0"/>
              </a:spcAft>
              <a:buNone/>
            </a:pPr>
            <a:r>
              <a:t/>
            </a:r>
            <a:endParaRPr/>
          </a:p>
        </p:txBody>
      </p:sp>
      <p:sp>
        <p:nvSpPr>
          <p:cNvPr id="123" name="Google Shape;123;g1074ebeabd8_0_6:notes"/>
          <p:cNvSpPr txBox="1"/>
          <p:nvPr>
            <p:ph idx="12" type="sldNum"/>
          </p:nvPr>
        </p:nvSpPr>
        <p:spPr>
          <a:xfrm>
            <a:off x="3898900" y="9223375"/>
            <a:ext cx="2981400" cy="485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t-B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5" name="Shape 15"/>
        <p:cNvGrpSpPr/>
        <p:nvPr/>
      </p:nvGrpSpPr>
      <p:grpSpPr>
        <a:xfrm>
          <a:off x="0" y="0"/>
          <a:ext cx="0" cy="0"/>
          <a:chOff x="0" y="0"/>
          <a:chExt cx="0" cy="0"/>
        </a:xfrm>
      </p:grpSpPr>
      <p:sp>
        <p:nvSpPr>
          <p:cNvPr id="16" name="Google Shape;16;p3"/>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2160588" y="3838575"/>
            <a:ext cx="24482426" cy="7199313"/>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2"/>
          <p:cNvSpPr txBox="1"/>
          <p:nvPr>
            <p:ph idx="1" type="body"/>
          </p:nvPr>
        </p:nvSpPr>
        <p:spPr>
          <a:xfrm rot="5400000">
            <a:off x="1443830" y="13194506"/>
            <a:ext cx="25915938" cy="24482426"/>
          </a:xfrm>
          <a:prstGeom prst="rect">
            <a:avLst/>
          </a:prstGeom>
          <a:noFill/>
          <a:ln>
            <a:noFill/>
          </a:ln>
        </p:spPr>
        <p:txBody>
          <a:bodyPr anchorCtr="0" anchor="t" bIns="211475" lIns="422950" spcFirstLastPara="1" rIns="422950" wrap="square" tIns="211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6305174" y="18056692"/>
            <a:ext cx="34555555" cy="6120765"/>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3"/>
          <p:cNvSpPr txBox="1"/>
          <p:nvPr>
            <p:ph idx="1" type="body"/>
          </p:nvPr>
        </p:nvSpPr>
        <p:spPr>
          <a:xfrm rot="5400000">
            <a:off x="-6023643" y="12023211"/>
            <a:ext cx="34555555" cy="18187727"/>
          </a:xfrm>
          <a:prstGeom prst="rect">
            <a:avLst/>
          </a:prstGeom>
          <a:noFill/>
          <a:ln>
            <a:noFill/>
          </a:ln>
        </p:spPr>
        <p:txBody>
          <a:bodyPr anchorCtr="0" anchor="t" bIns="211475" lIns="422950" spcFirstLastPara="1" rIns="422950" wrap="square" tIns="211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9" name="Shape 19"/>
        <p:cNvGrpSpPr/>
        <p:nvPr/>
      </p:nvGrpSpPr>
      <p:grpSpPr>
        <a:xfrm>
          <a:off x="0" y="0"/>
          <a:ext cx="0" cy="0"/>
          <a:chOff x="0" y="0"/>
          <a:chExt cx="0" cy="0"/>
        </a:xfrm>
      </p:grpSpPr>
      <p:sp>
        <p:nvSpPr>
          <p:cNvPr id="20" name="Google Shape;20;p4"/>
          <p:cNvSpPr txBox="1"/>
          <p:nvPr>
            <p:ph type="ctrTitle"/>
          </p:nvPr>
        </p:nvSpPr>
        <p:spPr>
          <a:xfrm>
            <a:off x="2160270" y="13418448"/>
            <a:ext cx="24483061" cy="9258576"/>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4"/>
          <p:cNvSpPr txBox="1"/>
          <p:nvPr>
            <p:ph idx="1" type="subTitle"/>
          </p:nvPr>
        </p:nvSpPr>
        <p:spPr>
          <a:xfrm>
            <a:off x="4320543" y="24478363"/>
            <a:ext cx="20162520" cy="11038925"/>
          </a:xfrm>
          <a:prstGeom prst="rect">
            <a:avLst/>
          </a:prstGeom>
          <a:noFill/>
          <a:ln>
            <a:noFill/>
          </a:ln>
        </p:spPr>
        <p:txBody>
          <a:bodyPr anchorCtr="0" anchor="t" bIns="211475" lIns="422950" spcFirstLastPara="1" rIns="422950" wrap="square" tIns="211475">
            <a:noAutofit/>
          </a:bodyPr>
          <a:lstStyle>
            <a:lvl1pPr lvl="0" algn="ctr">
              <a:spcBef>
                <a:spcPts val="2980"/>
              </a:spcBef>
              <a:spcAft>
                <a:spcPts val="0"/>
              </a:spcAft>
              <a:buClr>
                <a:schemeClr val="dk1"/>
              </a:buClr>
              <a:buSzPts val="14900"/>
              <a:buFont typeface="Times New Roman"/>
              <a:buNone/>
              <a:defRPr/>
            </a:lvl1pPr>
            <a:lvl2pPr lvl="1" algn="ctr">
              <a:spcBef>
                <a:spcPts val="2600"/>
              </a:spcBef>
              <a:spcAft>
                <a:spcPts val="0"/>
              </a:spcAft>
              <a:buClr>
                <a:schemeClr val="dk1"/>
              </a:buClr>
              <a:buSzPts val="13000"/>
              <a:buFont typeface="Times New Roman"/>
              <a:buNone/>
              <a:defRPr/>
            </a:lvl2pPr>
            <a:lvl3pPr lvl="2" algn="ctr">
              <a:spcBef>
                <a:spcPts val="2200"/>
              </a:spcBef>
              <a:spcAft>
                <a:spcPts val="0"/>
              </a:spcAft>
              <a:buClr>
                <a:schemeClr val="dk1"/>
              </a:buClr>
              <a:buSzPts val="11000"/>
              <a:buFont typeface="Times New Roman"/>
              <a:buNone/>
              <a:defRPr/>
            </a:lvl3pPr>
            <a:lvl4pPr lvl="3" algn="ctr">
              <a:spcBef>
                <a:spcPts val="1840"/>
              </a:spcBef>
              <a:spcAft>
                <a:spcPts val="0"/>
              </a:spcAft>
              <a:buClr>
                <a:schemeClr val="dk1"/>
              </a:buClr>
              <a:buSzPts val="9200"/>
              <a:buFont typeface="Times New Roman"/>
              <a:buNone/>
              <a:defRPr/>
            </a:lvl4pPr>
            <a:lvl5pPr lvl="4" algn="ctr">
              <a:spcBef>
                <a:spcPts val="1840"/>
              </a:spcBef>
              <a:spcAft>
                <a:spcPts val="0"/>
              </a:spcAft>
              <a:buClr>
                <a:schemeClr val="dk1"/>
              </a:buClr>
              <a:buSzPts val="9200"/>
              <a:buFont typeface="Times New Roman"/>
              <a:buNone/>
              <a:defRPr/>
            </a:lvl5pPr>
            <a:lvl6pPr lvl="5" algn="ctr">
              <a:spcBef>
                <a:spcPts val="1840"/>
              </a:spcBef>
              <a:spcAft>
                <a:spcPts val="0"/>
              </a:spcAft>
              <a:buClr>
                <a:schemeClr val="dk1"/>
              </a:buClr>
              <a:buSzPts val="9200"/>
              <a:buFont typeface="Times New Roman"/>
              <a:buNone/>
              <a:defRPr/>
            </a:lvl6pPr>
            <a:lvl7pPr lvl="6" algn="ctr">
              <a:spcBef>
                <a:spcPts val="1840"/>
              </a:spcBef>
              <a:spcAft>
                <a:spcPts val="0"/>
              </a:spcAft>
              <a:buClr>
                <a:schemeClr val="dk1"/>
              </a:buClr>
              <a:buSzPts val="9200"/>
              <a:buFont typeface="Times New Roman"/>
              <a:buNone/>
              <a:defRPr/>
            </a:lvl7pPr>
            <a:lvl8pPr lvl="7" algn="ctr">
              <a:spcBef>
                <a:spcPts val="1840"/>
              </a:spcBef>
              <a:spcAft>
                <a:spcPts val="0"/>
              </a:spcAft>
              <a:buClr>
                <a:schemeClr val="dk1"/>
              </a:buClr>
              <a:buSzPts val="9200"/>
              <a:buFont typeface="Times New Roman"/>
              <a:buNone/>
              <a:defRPr/>
            </a:lvl8pPr>
            <a:lvl9pPr lvl="8" algn="ctr">
              <a:spcBef>
                <a:spcPts val="1840"/>
              </a:spcBef>
              <a:spcAft>
                <a:spcPts val="0"/>
              </a:spcAft>
              <a:buClr>
                <a:schemeClr val="dk1"/>
              </a:buClr>
              <a:buSzPts val="9200"/>
              <a:buFont typeface="Times New Roman"/>
              <a:buNone/>
              <a:defRPr/>
            </a:lvl9pPr>
          </a:lstStyle>
          <a:p/>
        </p:txBody>
      </p:sp>
      <p:sp>
        <p:nvSpPr>
          <p:cNvPr id="22" name="Google Shape;22;p4"/>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5" name="Shape 25"/>
        <p:cNvGrpSpPr/>
        <p:nvPr/>
      </p:nvGrpSpPr>
      <p:grpSpPr>
        <a:xfrm>
          <a:off x="0" y="0"/>
          <a:ext cx="0" cy="0"/>
          <a:chOff x="0" y="0"/>
          <a:chExt cx="0" cy="0"/>
        </a:xfrm>
      </p:grpSpPr>
      <p:sp>
        <p:nvSpPr>
          <p:cNvPr id="26" name="Google Shape;26;p5"/>
          <p:cNvSpPr txBox="1"/>
          <p:nvPr>
            <p:ph type="title"/>
          </p:nvPr>
        </p:nvSpPr>
        <p:spPr>
          <a:xfrm>
            <a:off x="2160588" y="3838575"/>
            <a:ext cx="24482426" cy="7199313"/>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5"/>
          <p:cNvSpPr txBox="1"/>
          <p:nvPr>
            <p:ph idx="1" type="body"/>
          </p:nvPr>
        </p:nvSpPr>
        <p:spPr>
          <a:xfrm>
            <a:off x="2160588" y="12477750"/>
            <a:ext cx="24482426" cy="25915938"/>
          </a:xfrm>
          <a:prstGeom prst="rect">
            <a:avLst/>
          </a:prstGeom>
          <a:noFill/>
          <a:ln>
            <a:noFill/>
          </a:ln>
        </p:spPr>
        <p:txBody>
          <a:bodyPr anchorCtr="0" anchor="t" bIns="211475" lIns="422950" spcFirstLastPara="1" rIns="422950" wrap="square" tIns="211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5"/>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31" name="Shape 31"/>
        <p:cNvGrpSpPr/>
        <p:nvPr/>
      </p:nvGrpSpPr>
      <p:grpSpPr>
        <a:xfrm>
          <a:off x="0" y="0"/>
          <a:ext cx="0" cy="0"/>
          <a:chOff x="0" y="0"/>
          <a:chExt cx="0" cy="0"/>
        </a:xfrm>
      </p:grpSpPr>
      <p:sp>
        <p:nvSpPr>
          <p:cNvPr id="32" name="Google Shape;32;p6"/>
          <p:cNvSpPr txBox="1"/>
          <p:nvPr>
            <p:ph type="title"/>
          </p:nvPr>
        </p:nvSpPr>
        <p:spPr>
          <a:xfrm>
            <a:off x="2274829" y="27756647"/>
            <a:ext cx="24483061" cy="857925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b="1" sz="48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6"/>
          <p:cNvSpPr txBox="1"/>
          <p:nvPr>
            <p:ph idx="1" type="body"/>
          </p:nvPr>
        </p:nvSpPr>
        <p:spPr>
          <a:xfrm>
            <a:off x="2274829" y="18309159"/>
            <a:ext cx="24483061" cy="9447487"/>
          </a:xfrm>
          <a:prstGeom prst="rect">
            <a:avLst/>
          </a:prstGeom>
          <a:noFill/>
          <a:ln>
            <a:noFill/>
          </a:ln>
        </p:spPr>
        <p:txBody>
          <a:bodyPr anchorCtr="0" anchor="b" bIns="211475" lIns="422950" spcFirstLastPara="1" rIns="422950" wrap="square" tIns="211475">
            <a:noAutofit/>
          </a:bodyPr>
          <a:lstStyle>
            <a:lvl1pPr indent="-228600" lvl="0" marL="457200" algn="l">
              <a:spcBef>
                <a:spcPts val="480"/>
              </a:spcBef>
              <a:spcAft>
                <a:spcPts val="0"/>
              </a:spcAft>
              <a:buClr>
                <a:schemeClr val="dk1"/>
              </a:buClr>
              <a:buSzPts val="2400"/>
              <a:buFont typeface="Times New Roman"/>
              <a:buNone/>
              <a:defRPr sz="2400"/>
            </a:lvl1pPr>
            <a:lvl2pPr indent="-228600" lvl="1" marL="914400" algn="l">
              <a:spcBef>
                <a:spcPts val="440"/>
              </a:spcBef>
              <a:spcAft>
                <a:spcPts val="0"/>
              </a:spcAft>
              <a:buClr>
                <a:schemeClr val="dk1"/>
              </a:buClr>
              <a:buSzPts val="2200"/>
              <a:buFont typeface="Times New Roman"/>
              <a:buNone/>
              <a:defRPr sz="2200"/>
            </a:lvl2pPr>
            <a:lvl3pPr indent="-228600" lvl="2" marL="1371600" algn="l">
              <a:spcBef>
                <a:spcPts val="380"/>
              </a:spcBef>
              <a:spcAft>
                <a:spcPts val="0"/>
              </a:spcAft>
              <a:buClr>
                <a:schemeClr val="dk1"/>
              </a:buClr>
              <a:buSzPts val="1900"/>
              <a:buFont typeface="Times New Roman"/>
              <a:buNone/>
              <a:defRPr sz="1900"/>
            </a:lvl3pPr>
            <a:lvl4pPr indent="-228600" lvl="3" marL="1828800" algn="l">
              <a:spcBef>
                <a:spcPts val="340"/>
              </a:spcBef>
              <a:spcAft>
                <a:spcPts val="0"/>
              </a:spcAft>
              <a:buClr>
                <a:schemeClr val="dk1"/>
              </a:buClr>
              <a:buSzPts val="1700"/>
              <a:buFont typeface="Times New Roman"/>
              <a:buNone/>
              <a:defRPr sz="1700"/>
            </a:lvl4pPr>
            <a:lvl5pPr indent="-228600" lvl="4" marL="2286000" algn="l">
              <a:spcBef>
                <a:spcPts val="340"/>
              </a:spcBef>
              <a:spcAft>
                <a:spcPts val="0"/>
              </a:spcAft>
              <a:buClr>
                <a:schemeClr val="dk1"/>
              </a:buClr>
              <a:buSzPts val="1700"/>
              <a:buFont typeface="Times New Roman"/>
              <a:buNone/>
              <a:defRPr sz="1700"/>
            </a:lvl5pPr>
            <a:lvl6pPr indent="-228600" lvl="5" marL="2743200" algn="l">
              <a:spcBef>
                <a:spcPts val="340"/>
              </a:spcBef>
              <a:spcAft>
                <a:spcPts val="0"/>
              </a:spcAft>
              <a:buClr>
                <a:schemeClr val="dk1"/>
              </a:buClr>
              <a:buSzPts val="1700"/>
              <a:buFont typeface="Times New Roman"/>
              <a:buNone/>
              <a:defRPr sz="1700"/>
            </a:lvl6pPr>
            <a:lvl7pPr indent="-228600" lvl="6" marL="3200400" algn="l">
              <a:spcBef>
                <a:spcPts val="340"/>
              </a:spcBef>
              <a:spcAft>
                <a:spcPts val="0"/>
              </a:spcAft>
              <a:buClr>
                <a:schemeClr val="dk1"/>
              </a:buClr>
              <a:buSzPts val="1700"/>
              <a:buFont typeface="Times New Roman"/>
              <a:buNone/>
              <a:defRPr sz="1700"/>
            </a:lvl7pPr>
            <a:lvl8pPr indent="-228600" lvl="7" marL="3657600" algn="l">
              <a:spcBef>
                <a:spcPts val="340"/>
              </a:spcBef>
              <a:spcAft>
                <a:spcPts val="0"/>
              </a:spcAft>
              <a:buClr>
                <a:schemeClr val="dk1"/>
              </a:buClr>
              <a:buSzPts val="1700"/>
              <a:buFont typeface="Times New Roman"/>
              <a:buNone/>
              <a:defRPr sz="1700"/>
            </a:lvl8pPr>
            <a:lvl9pPr indent="-228600" lvl="8" marL="4114800" algn="l">
              <a:spcBef>
                <a:spcPts val="340"/>
              </a:spcBef>
              <a:spcAft>
                <a:spcPts val="0"/>
              </a:spcAft>
              <a:buClr>
                <a:schemeClr val="dk1"/>
              </a:buClr>
              <a:buSzPts val="1700"/>
              <a:buFont typeface="Times New Roman"/>
              <a:buNone/>
              <a:defRPr sz="1700"/>
            </a:lvl9pPr>
          </a:lstStyle>
          <a:p/>
        </p:txBody>
      </p:sp>
      <p:sp>
        <p:nvSpPr>
          <p:cNvPr id="34" name="Google Shape;34;p6"/>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7" name="Shape 37"/>
        <p:cNvGrpSpPr/>
        <p:nvPr/>
      </p:nvGrpSpPr>
      <p:grpSpPr>
        <a:xfrm>
          <a:off x="0" y="0"/>
          <a:ext cx="0" cy="0"/>
          <a:chOff x="0" y="0"/>
          <a:chExt cx="0" cy="0"/>
        </a:xfrm>
      </p:grpSpPr>
      <p:sp>
        <p:nvSpPr>
          <p:cNvPr id="38" name="Google Shape;38;p7"/>
          <p:cNvSpPr txBox="1"/>
          <p:nvPr>
            <p:ph type="title"/>
          </p:nvPr>
        </p:nvSpPr>
        <p:spPr>
          <a:xfrm>
            <a:off x="2160588" y="3838575"/>
            <a:ext cx="24482426" cy="7199313"/>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7"/>
          <p:cNvSpPr txBox="1"/>
          <p:nvPr>
            <p:ph idx="1" type="body"/>
          </p:nvPr>
        </p:nvSpPr>
        <p:spPr>
          <a:xfrm>
            <a:off x="2160270" y="12477710"/>
            <a:ext cx="12154246" cy="25917143"/>
          </a:xfrm>
          <a:prstGeom prst="rect">
            <a:avLst/>
          </a:prstGeom>
          <a:noFill/>
          <a:ln>
            <a:noFill/>
          </a:ln>
        </p:spPr>
        <p:txBody>
          <a:bodyPr anchorCtr="0" anchor="t" bIns="211475" lIns="422950" spcFirstLastPara="1" rIns="422950" wrap="square" tIns="211475">
            <a:noAutofit/>
          </a:bodyPr>
          <a:lstStyle>
            <a:lvl1pPr indent="-444500" lvl="0" marL="457200" algn="l">
              <a:spcBef>
                <a:spcPts val="680"/>
              </a:spcBef>
              <a:spcAft>
                <a:spcPts val="0"/>
              </a:spcAft>
              <a:buClr>
                <a:schemeClr val="dk1"/>
              </a:buClr>
              <a:buSzPts val="3400"/>
              <a:buFont typeface="Times New Roman"/>
              <a:buChar char="•"/>
              <a:defRPr sz="3400"/>
            </a:lvl1pPr>
            <a:lvl2pPr indent="-412750" lvl="1" marL="914400" algn="l">
              <a:spcBef>
                <a:spcPts val="580"/>
              </a:spcBef>
              <a:spcAft>
                <a:spcPts val="0"/>
              </a:spcAft>
              <a:buClr>
                <a:schemeClr val="dk1"/>
              </a:buClr>
              <a:buSzPts val="2900"/>
              <a:buFont typeface="Times New Roman"/>
              <a:buChar char="–"/>
              <a:defRPr sz="2900"/>
            </a:lvl2pPr>
            <a:lvl3pPr indent="-381000" lvl="2" marL="1371600" algn="l">
              <a:spcBef>
                <a:spcPts val="480"/>
              </a:spcBef>
              <a:spcAft>
                <a:spcPts val="0"/>
              </a:spcAft>
              <a:buClr>
                <a:schemeClr val="dk1"/>
              </a:buClr>
              <a:buSzPts val="2400"/>
              <a:buFont typeface="Times New Roman"/>
              <a:buChar char="•"/>
              <a:defRPr sz="2400"/>
            </a:lvl3pPr>
            <a:lvl4pPr indent="-368300" lvl="3" marL="1828800" algn="l">
              <a:spcBef>
                <a:spcPts val="440"/>
              </a:spcBef>
              <a:spcAft>
                <a:spcPts val="0"/>
              </a:spcAft>
              <a:buClr>
                <a:schemeClr val="dk1"/>
              </a:buClr>
              <a:buSzPts val="2200"/>
              <a:buFont typeface="Times New Roman"/>
              <a:buChar char="–"/>
              <a:defRPr sz="2200"/>
            </a:lvl4pPr>
            <a:lvl5pPr indent="-368300" lvl="4" marL="2286000" algn="l">
              <a:spcBef>
                <a:spcPts val="440"/>
              </a:spcBef>
              <a:spcAft>
                <a:spcPts val="0"/>
              </a:spcAft>
              <a:buClr>
                <a:schemeClr val="dk1"/>
              </a:buClr>
              <a:buSzPts val="2200"/>
              <a:buFont typeface="Times New Roman"/>
              <a:buChar char="»"/>
              <a:defRPr sz="2200"/>
            </a:lvl5pPr>
            <a:lvl6pPr indent="-368300" lvl="5" marL="2743200" algn="l">
              <a:spcBef>
                <a:spcPts val="440"/>
              </a:spcBef>
              <a:spcAft>
                <a:spcPts val="0"/>
              </a:spcAft>
              <a:buClr>
                <a:schemeClr val="dk1"/>
              </a:buClr>
              <a:buSzPts val="2200"/>
              <a:buFont typeface="Times New Roman"/>
              <a:buChar char="»"/>
              <a:defRPr sz="2200"/>
            </a:lvl6pPr>
            <a:lvl7pPr indent="-368300" lvl="6" marL="3200400" algn="l">
              <a:spcBef>
                <a:spcPts val="440"/>
              </a:spcBef>
              <a:spcAft>
                <a:spcPts val="0"/>
              </a:spcAft>
              <a:buClr>
                <a:schemeClr val="dk1"/>
              </a:buClr>
              <a:buSzPts val="2200"/>
              <a:buFont typeface="Times New Roman"/>
              <a:buChar char="»"/>
              <a:defRPr sz="2200"/>
            </a:lvl7pPr>
            <a:lvl8pPr indent="-368300" lvl="7" marL="3657600" algn="l">
              <a:spcBef>
                <a:spcPts val="440"/>
              </a:spcBef>
              <a:spcAft>
                <a:spcPts val="0"/>
              </a:spcAft>
              <a:buClr>
                <a:schemeClr val="dk1"/>
              </a:buClr>
              <a:buSzPts val="2200"/>
              <a:buFont typeface="Times New Roman"/>
              <a:buChar char="»"/>
              <a:defRPr sz="2200"/>
            </a:lvl8pPr>
            <a:lvl9pPr indent="-368300" lvl="8" marL="4114800" algn="l">
              <a:spcBef>
                <a:spcPts val="440"/>
              </a:spcBef>
              <a:spcAft>
                <a:spcPts val="0"/>
              </a:spcAft>
              <a:buClr>
                <a:schemeClr val="dk1"/>
              </a:buClr>
              <a:buSzPts val="2200"/>
              <a:buFont typeface="Times New Roman"/>
              <a:buChar char="»"/>
              <a:defRPr sz="2200"/>
            </a:lvl9pPr>
          </a:lstStyle>
          <a:p/>
        </p:txBody>
      </p:sp>
      <p:sp>
        <p:nvSpPr>
          <p:cNvPr id="40" name="Google Shape;40;p7"/>
          <p:cNvSpPr txBox="1"/>
          <p:nvPr>
            <p:ph idx="2" type="body"/>
          </p:nvPr>
        </p:nvSpPr>
        <p:spPr>
          <a:xfrm>
            <a:off x="14489083" y="12477710"/>
            <a:ext cx="12154246" cy="25917143"/>
          </a:xfrm>
          <a:prstGeom prst="rect">
            <a:avLst/>
          </a:prstGeom>
          <a:noFill/>
          <a:ln>
            <a:noFill/>
          </a:ln>
        </p:spPr>
        <p:txBody>
          <a:bodyPr anchorCtr="0" anchor="t" bIns="211475" lIns="422950" spcFirstLastPara="1" rIns="422950" wrap="square" tIns="211475">
            <a:noAutofit/>
          </a:bodyPr>
          <a:lstStyle>
            <a:lvl1pPr indent="-444500" lvl="0" marL="457200" algn="l">
              <a:spcBef>
                <a:spcPts val="680"/>
              </a:spcBef>
              <a:spcAft>
                <a:spcPts val="0"/>
              </a:spcAft>
              <a:buClr>
                <a:schemeClr val="dk1"/>
              </a:buClr>
              <a:buSzPts val="3400"/>
              <a:buFont typeface="Times New Roman"/>
              <a:buChar char="•"/>
              <a:defRPr sz="3400"/>
            </a:lvl1pPr>
            <a:lvl2pPr indent="-412750" lvl="1" marL="914400" algn="l">
              <a:spcBef>
                <a:spcPts val="580"/>
              </a:spcBef>
              <a:spcAft>
                <a:spcPts val="0"/>
              </a:spcAft>
              <a:buClr>
                <a:schemeClr val="dk1"/>
              </a:buClr>
              <a:buSzPts val="2900"/>
              <a:buFont typeface="Times New Roman"/>
              <a:buChar char="–"/>
              <a:defRPr sz="2900"/>
            </a:lvl2pPr>
            <a:lvl3pPr indent="-381000" lvl="2" marL="1371600" algn="l">
              <a:spcBef>
                <a:spcPts val="480"/>
              </a:spcBef>
              <a:spcAft>
                <a:spcPts val="0"/>
              </a:spcAft>
              <a:buClr>
                <a:schemeClr val="dk1"/>
              </a:buClr>
              <a:buSzPts val="2400"/>
              <a:buFont typeface="Times New Roman"/>
              <a:buChar char="•"/>
              <a:defRPr sz="2400"/>
            </a:lvl3pPr>
            <a:lvl4pPr indent="-368300" lvl="3" marL="1828800" algn="l">
              <a:spcBef>
                <a:spcPts val="440"/>
              </a:spcBef>
              <a:spcAft>
                <a:spcPts val="0"/>
              </a:spcAft>
              <a:buClr>
                <a:schemeClr val="dk1"/>
              </a:buClr>
              <a:buSzPts val="2200"/>
              <a:buFont typeface="Times New Roman"/>
              <a:buChar char="–"/>
              <a:defRPr sz="2200"/>
            </a:lvl4pPr>
            <a:lvl5pPr indent="-368300" lvl="4" marL="2286000" algn="l">
              <a:spcBef>
                <a:spcPts val="440"/>
              </a:spcBef>
              <a:spcAft>
                <a:spcPts val="0"/>
              </a:spcAft>
              <a:buClr>
                <a:schemeClr val="dk1"/>
              </a:buClr>
              <a:buSzPts val="2200"/>
              <a:buFont typeface="Times New Roman"/>
              <a:buChar char="»"/>
              <a:defRPr sz="2200"/>
            </a:lvl5pPr>
            <a:lvl6pPr indent="-368300" lvl="5" marL="2743200" algn="l">
              <a:spcBef>
                <a:spcPts val="440"/>
              </a:spcBef>
              <a:spcAft>
                <a:spcPts val="0"/>
              </a:spcAft>
              <a:buClr>
                <a:schemeClr val="dk1"/>
              </a:buClr>
              <a:buSzPts val="2200"/>
              <a:buFont typeface="Times New Roman"/>
              <a:buChar char="»"/>
              <a:defRPr sz="2200"/>
            </a:lvl6pPr>
            <a:lvl7pPr indent="-368300" lvl="6" marL="3200400" algn="l">
              <a:spcBef>
                <a:spcPts val="440"/>
              </a:spcBef>
              <a:spcAft>
                <a:spcPts val="0"/>
              </a:spcAft>
              <a:buClr>
                <a:schemeClr val="dk1"/>
              </a:buClr>
              <a:buSzPts val="2200"/>
              <a:buFont typeface="Times New Roman"/>
              <a:buChar char="»"/>
              <a:defRPr sz="2200"/>
            </a:lvl7pPr>
            <a:lvl8pPr indent="-368300" lvl="7" marL="3657600" algn="l">
              <a:spcBef>
                <a:spcPts val="440"/>
              </a:spcBef>
              <a:spcAft>
                <a:spcPts val="0"/>
              </a:spcAft>
              <a:buClr>
                <a:schemeClr val="dk1"/>
              </a:buClr>
              <a:buSzPts val="2200"/>
              <a:buFont typeface="Times New Roman"/>
              <a:buChar char="»"/>
              <a:defRPr sz="2200"/>
            </a:lvl8pPr>
            <a:lvl9pPr indent="-368300" lvl="8" marL="4114800" algn="l">
              <a:spcBef>
                <a:spcPts val="440"/>
              </a:spcBef>
              <a:spcAft>
                <a:spcPts val="0"/>
              </a:spcAft>
              <a:buClr>
                <a:schemeClr val="dk1"/>
              </a:buClr>
              <a:buSzPts val="2200"/>
              <a:buFont typeface="Times New Roman"/>
              <a:buChar char="»"/>
              <a:defRPr sz="2200"/>
            </a:lvl9pPr>
          </a:lstStyle>
          <a:p/>
        </p:txBody>
      </p:sp>
      <p:sp>
        <p:nvSpPr>
          <p:cNvPr id="41" name="Google Shape;41;p7"/>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4" name="Shape 44"/>
        <p:cNvGrpSpPr/>
        <p:nvPr/>
      </p:nvGrpSpPr>
      <p:grpSpPr>
        <a:xfrm>
          <a:off x="0" y="0"/>
          <a:ext cx="0" cy="0"/>
          <a:chOff x="0" y="0"/>
          <a:chExt cx="0" cy="0"/>
        </a:xfrm>
      </p:grpSpPr>
      <p:sp>
        <p:nvSpPr>
          <p:cNvPr id="45" name="Google Shape;45;p8"/>
          <p:cNvSpPr txBox="1"/>
          <p:nvPr>
            <p:ph type="title"/>
          </p:nvPr>
        </p:nvSpPr>
        <p:spPr>
          <a:xfrm>
            <a:off x="1440183" y="1730736"/>
            <a:ext cx="25923240" cy="7197722"/>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8"/>
          <p:cNvSpPr txBox="1"/>
          <p:nvPr>
            <p:ph idx="1" type="body"/>
          </p:nvPr>
        </p:nvSpPr>
        <p:spPr>
          <a:xfrm>
            <a:off x="1440183" y="9668839"/>
            <a:ext cx="12727046" cy="4030113"/>
          </a:xfrm>
          <a:prstGeom prst="rect">
            <a:avLst/>
          </a:prstGeom>
          <a:noFill/>
          <a:ln>
            <a:noFill/>
          </a:ln>
        </p:spPr>
        <p:txBody>
          <a:bodyPr anchorCtr="0" anchor="b" bIns="211475" lIns="422950" spcFirstLastPara="1" rIns="422950" wrap="square" tIns="211475">
            <a:noAutofit/>
          </a:bodyPr>
          <a:lstStyle>
            <a:lvl1pPr indent="-228600" lvl="0" marL="457200" algn="l">
              <a:spcBef>
                <a:spcPts val="580"/>
              </a:spcBef>
              <a:spcAft>
                <a:spcPts val="0"/>
              </a:spcAft>
              <a:buClr>
                <a:schemeClr val="dk1"/>
              </a:buClr>
              <a:buSzPts val="2900"/>
              <a:buFont typeface="Times New Roman"/>
              <a:buNone/>
              <a:defRPr b="1" sz="2900"/>
            </a:lvl1pPr>
            <a:lvl2pPr indent="-228600" lvl="1" marL="914400" algn="l">
              <a:spcBef>
                <a:spcPts val="480"/>
              </a:spcBef>
              <a:spcAft>
                <a:spcPts val="0"/>
              </a:spcAft>
              <a:buClr>
                <a:schemeClr val="dk1"/>
              </a:buClr>
              <a:buSzPts val="2400"/>
              <a:buFont typeface="Times New Roman"/>
              <a:buNone/>
              <a:defRPr b="1" sz="2400"/>
            </a:lvl2pPr>
            <a:lvl3pPr indent="-228600" lvl="2" marL="1371600" algn="l">
              <a:spcBef>
                <a:spcPts val="440"/>
              </a:spcBef>
              <a:spcAft>
                <a:spcPts val="0"/>
              </a:spcAft>
              <a:buClr>
                <a:schemeClr val="dk1"/>
              </a:buClr>
              <a:buSzPts val="2200"/>
              <a:buFont typeface="Times New Roman"/>
              <a:buNone/>
              <a:defRPr b="1" sz="2200"/>
            </a:lvl3pPr>
            <a:lvl4pPr indent="-228600" lvl="3" marL="1828800" algn="l">
              <a:spcBef>
                <a:spcPts val="380"/>
              </a:spcBef>
              <a:spcAft>
                <a:spcPts val="0"/>
              </a:spcAft>
              <a:buClr>
                <a:schemeClr val="dk1"/>
              </a:buClr>
              <a:buSzPts val="1900"/>
              <a:buFont typeface="Times New Roman"/>
              <a:buNone/>
              <a:defRPr b="1" sz="1900"/>
            </a:lvl4pPr>
            <a:lvl5pPr indent="-228600" lvl="4" marL="2286000" algn="l">
              <a:spcBef>
                <a:spcPts val="380"/>
              </a:spcBef>
              <a:spcAft>
                <a:spcPts val="0"/>
              </a:spcAft>
              <a:buClr>
                <a:schemeClr val="dk1"/>
              </a:buClr>
              <a:buSzPts val="1900"/>
              <a:buFont typeface="Times New Roman"/>
              <a:buNone/>
              <a:defRPr b="1" sz="1900"/>
            </a:lvl5pPr>
            <a:lvl6pPr indent="-228600" lvl="5" marL="2743200" algn="l">
              <a:spcBef>
                <a:spcPts val="380"/>
              </a:spcBef>
              <a:spcAft>
                <a:spcPts val="0"/>
              </a:spcAft>
              <a:buClr>
                <a:schemeClr val="dk1"/>
              </a:buClr>
              <a:buSzPts val="1900"/>
              <a:buFont typeface="Times New Roman"/>
              <a:buNone/>
              <a:defRPr b="1" sz="1900"/>
            </a:lvl6pPr>
            <a:lvl7pPr indent="-228600" lvl="6" marL="3200400" algn="l">
              <a:spcBef>
                <a:spcPts val="380"/>
              </a:spcBef>
              <a:spcAft>
                <a:spcPts val="0"/>
              </a:spcAft>
              <a:buClr>
                <a:schemeClr val="dk1"/>
              </a:buClr>
              <a:buSzPts val="1900"/>
              <a:buFont typeface="Times New Roman"/>
              <a:buNone/>
              <a:defRPr b="1" sz="1900"/>
            </a:lvl7pPr>
            <a:lvl8pPr indent="-228600" lvl="7" marL="3657600" algn="l">
              <a:spcBef>
                <a:spcPts val="380"/>
              </a:spcBef>
              <a:spcAft>
                <a:spcPts val="0"/>
              </a:spcAft>
              <a:buClr>
                <a:schemeClr val="dk1"/>
              </a:buClr>
              <a:buSzPts val="1900"/>
              <a:buFont typeface="Times New Roman"/>
              <a:buNone/>
              <a:defRPr b="1" sz="1900"/>
            </a:lvl8pPr>
            <a:lvl9pPr indent="-228600" lvl="8" marL="4114800" algn="l">
              <a:spcBef>
                <a:spcPts val="380"/>
              </a:spcBef>
              <a:spcAft>
                <a:spcPts val="0"/>
              </a:spcAft>
              <a:buClr>
                <a:schemeClr val="dk1"/>
              </a:buClr>
              <a:buSzPts val="1900"/>
              <a:buFont typeface="Times New Roman"/>
              <a:buNone/>
              <a:defRPr b="1" sz="1900"/>
            </a:lvl9pPr>
          </a:lstStyle>
          <a:p/>
        </p:txBody>
      </p:sp>
      <p:sp>
        <p:nvSpPr>
          <p:cNvPr id="47" name="Google Shape;47;p8"/>
          <p:cNvSpPr txBox="1"/>
          <p:nvPr>
            <p:ph idx="2" type="body"/>
          </p:nvPr>
        </p:nvSpPr>
        <p:spPr>
          <a:xfrm>
            <a:off x="1440183" y="13698955"/>
            <a:ext cx="12727046" cy="24886717"/>
          </a:xfrm>
          <a:prstGeom prst="rect">
            <a:avLst/>
          </a:prstGeom>
          <a:noFill/>
          <a:ln>
            <a:noFill/>
          </a:ln>
        </p:spPr>
        <p:txBody>
          <a:bodyPr anchorCtr="0" anchor="t" bIns="211475" lIns="422950" spcFirstLastPara="1" rIns="422950" wrap="square" tIns="211475">
            <a:noAutofit/>
          </a:bodyPr>
          <a:lstStyle>
            <a:lvl1pPr indent="-412750" lvl="0" marL="457200" algn="l">
              <a:spcBef>
                <a:spcPts val="580"/>
              </a:spcBef>
              <a:spcAft>
                <a:spcPts val="0"/>
              </a:spcAft>
              <a:buClr>
                <a:schemeClr val="dk1"/>
              </a:buClr>
              <a:buSzPts val="2900"/>
              <a:buFont typeface="Times New Roman"/>
              <a:buChar char="•"/>
              <a:defRPr sz="2900"/>
            </a:lvl1pPr>
            <a:lvl2pPr indent="-381000" lvl="1" marL="914400" algn="l">
              <a:spcBef>
                <a:spcPts val="480"/>
              </a:spcBef>
              <a:spcAft>
                <a:spcPts val="0"/>
              </a:spcAft>
              <a:buClr>
                <a:schemeClr val="dk1"/>
              </a:buClr>
              <a:buSzPts val="2400"/>
              <a:buFont typeface="Times New Roman"/>
              <a:buChar char="–"/>
              <a:defRPr sz="2400"/>
            </a:lvl2pPr>
            <a:lvl3pPr indent="-368300" lvl="2" marL="1371600" algn="l">
              <a:spcBef>
                <a:spcPts val="440"/>
              </a:spcBef>
              <a:spcAft>
                <a:spcPts val="0"/>
              </a:spcAft>
              <a:buClr>
                <a:schemeClr val="dk1"/>
              </a:buClr>
              <a:buSzPts val="2200"/>
              <a:buFont typeface="Times New Roman"/>
              <a:buChar char="•"/>
              <a:defRPr sz="2200"/>
            </a:lvl3pPr>
            <a:lvl4pPr indent="-349250" lvl="3" marL="1828800" algn="l">
              <a:spcBef>
                <a:spcPts val="380"/>
              </a:spcBef>
              <a:spcAft>
                <a:spcPts val="0"/>
              </a:spcAft>
              <a:buClr>
                <a:schemeClr val="dk1"/>
              </a:buClr>
              <a:buSzPts val="1900"/>
              <a:buFont typeface="Times New Roman"/>
              <a:buChar char="–"/>
              <a:defRPr sz="1900"/>
            </a:lvl4pPr>
            <a:lvl5pPr indent="-349250" lvl="4" marL="2286000" algn="l">
              <a:spcBef>
                <a:spcPts val="380"/>
              </a:spcBef>
              <a:spcAft>
                <a:spcPts val="0"/>
              </a:spcAft>
              <a:buClr>
                <a:schemeClr val="dk1"/>
              </a:buClr>
              <a:buSzPts val="1900"/>
              <a:buFont typeface="Times New Roman"/>
              <a:buChar char="»"/>
              <a:defRPr sz="1900"/>
            </a:lvl5pPr>
            <a:lvl6pPr indent="-349250" lvl="5" marL="2743200" algn="l">
              <a:spcBef>
                <a:spcPts val="380"/>
              </a:spcBef>
              <a:spcAft>
                <a:spcPts val="0"/>
              </a:spcAft>
              <a:buClr>
                <a:schemeClr val="dk1"/>
              </a:buClr>
              <a:buSzPts val="1900"/>
              <a:buFont typeface="Times New Roman"/>
              <a:buChar char="»"/>
              <a:defRPr sz="1900"/>
            </a:lvl6pPr>
            <a:lvl7pPr indent="-349250" lvl="6" marL="3200400" algn="l">
              <a:spcBef>
                <a:spcPts val="380"/>
              </a:spcBef>
              <a:spcAft>
                <a:spcPts val="0"/>
              </a:spcAft>
              <a:buClr>
                <a:schemeClr val="dk1"/>
              </a:buClr>
              <a:buSzPts val="1900"/>
              <a:buFont typeface="Times New Roman"/>
              <a:buChar char="»"/>
              <a:defRPr sz="1900"/>
            </a:lvl7pPr>
            <a:lvl8pPr indent="-349250" lvl="7" marL="3657600" algn="l">
              <a:spcBef>
                <a:spcPts val="380"/>
              </a:spcBef>
              <a:spcAft>
                <a:spcPts val="0"/>
              </a:spcAft>
              <a:buClr>
                <a:schemeClr val="dk1"/>
              </a:buClr>
              <a:buSzPts val="1900"/>
              <a:buFont typeface="Times New Roman"/>
              <a:buChar char="»"/>
              <a:defRPr sz="1900"/>
            </a:lvl8pPr>
            <a:lvl9pPr indent="-349250" lvl="8" marL="4114800" algn="l">
              <a:spcBef>
                <a:spcPts val="380"/>
              </a:spcBef>
              <a:spcAft>
                <a:spcPts val="0"/>
              </a:spcAft>
              <a:buClr>
                <a:schemeClr val="dk1"/>
              </a:buClr>
              <a:buSzPts val="1900"/>
              <a:buFont typeface="Times New Roman"/>
              <a:buChar char="»"/>
              <a:defRPr sz="1900"/>
            </a:lvl9pPr>
          </a:lstStyle>
          <a:p/>
        </p:txBody>
      </p:sp>
      <p:sp>
        <p:nvSpPr>
          <p:cNvPr id="48" name="Google Shape;48;p8"/>
          <p:cNvSpPr txBox="1"/>
          <p:nvPr>
            <p:ph idx="3" type="body"/>
          </p:nvPr>
        </p:nvSpPr>
        <p:spPr>
          <a:xfrm>
            <a:off x="14632741" y="9668839"/>
            <a:ext cx="12730681" cy="4030113"/>
          </a:xfrm>
          <a:prstGeom prst="rect">
            <a:avLst/>
          </a:prstGeom>
          <a:noFill/>
          <a:ln>
            <a:noFill/>
          </a:ln>
        </p:spPr>
        <p:txBody>
          <a:bodyPr anchorCtr="0" anchor="b" bIns="211475" lIns="422950" spcFirstLastPara="1" rIns="422950" wrap="square" tIns="211475">
            <a:noAutofit/>
          </a:bodyPr>
          <a:lstStyle>
            <a:lvl1pPr indent="-228600" lvl="0" marL="457200" algn="l">
              <a:spcBef>
                <a:spcPts val="580"/>
              </a:spcBef>
              <a:spcAft>
                <a:spcPts val="0"/>
              </a:spcAft>
              <a:buClr>
                <a:schemeClr val="dk1"/>
              </a:buClr>
              <a:buSzPts val="2900"/>
              <a:buFont typeface="Times New Roman"/>
              <a:buNone/>
              <a:defRPr b="1" sz="2900"/>
            </a:lvl1pPr>
            <a:lvl2pPr indent="-228600" lvl="1" marL="914400" algn="l">
              <a:spcBef>
                <a:spcPts val="480"/>
              </a:spcBef>
              <a:spcAft>
                <a:spcPts val="0"/>
              </a:spcAft>
              <a:buClr>
                <a:schemeClr val="dk1"/>
              </a:buClr>
              <a:buSzPts val="2400"/>
              <a:buFont typeface="Times New Roman"/>
              <a:buNone/>
              <a:defRPr b="1" sz="2400"/>
            </a:lvl2pPr>
            <a:lvl3pPr indent="-228600" lvl="2" marL="1371600" algn="l">
              <a:spcBef>
                <a:spcPts val="440"/>
              </a:spcBef>
              <a:spcAft>
                <a:spcPts val="0"/>
              </a:spcAft>
              <a:buClr>
                <a:schemeClr val="dk1"/>
              </a:buClr>
              <a:buSzPts val="2200"/>
              <a:buFont typeface="Times New Roman"/>
              <a:buNone/>
              <a:defRPr b="1" sz="2200"/>
            </a:lvl3pPr>
            <a:lvl4pPr indent="-228600" lvl="3" marL="1828800" algn="l">
              <a:spcBef>
                <a:spcPts val="380"/>
              </a:spcBef>
              <a:spcAft>
                <a:spcPts val="0"/>
              </a:spcAft>
              <a:buClr>
                <a:schemeClr val="dk1"/>
              </a:buClr>
              <a:buSzPts val="1900"/>
              <a:buFont typeface="Times New Roman"/>
              <a:buNone/>
              <a:defRPr b="1" sz="1900"/>
            </a:lvl4pPr>
            <a:lvl5pPr indent="-228600" lvl="4" marL="2286000" algn="l">
              <a:spcBef>
                <a:spcPts val="380"/>
              </a:spcBef>
              <a:spcAft>
                <a:spcPts val="0"/>
              </a:spcAft>
              <a:buClr>
                <a:schemeClr val="dk1"/>
              </a:buClr>
              <a:buSzPts val="1900"/>
              <a:buFont typeface="Times New Roman"/>
              <a:buNone/>
              <a:defRPr b="1" sz="1900"/>
            </a:lvl5pPr>
            <a:lvl6pPr indent="-228600" lvl="5" marL="2743200" algn="l">
              <a:spcBef>
                <a:spcPts val="380"/>
              </a:spcBef>
              <a:spcAft>
                <a:spcPts val="0"/>
              </a:spcAft>
              <a:buClr>
                <a:schemeClr val="dk1"/>
              </a:buClr>
              <a:buSzPts val="1900"/>
              <a:buFont typeface="Times New Roman"/>
              <a:buNone/>
              <a:defRPr b="1" sz="1900"/>
            </a:lvl6pPr>
            <a:lvl7pPr indent="-228600" lvl="6" marL="3200400" algn="l">
              <a:spcBef>
                <a:spcPts val="380"/>
              </a:spcBef>
              <a:spcAft>
                <a:spcPts val="0"/>
              </a:spcAft>
              <a:buClr>
                <a:schemeClr val="dk1"/>
              </a:buClr>
              <a:buSzPts val="1900"/>
              <a:buFont typeface="Times New Roman"/>
              <a:buNone/>
              <a:defRPr b="1" sz="1900"/>
            </a:lvl7pPr>
            <a:lvl8pPr indent="-228600" lvl="7" marL="3657600" algn="l">
              <a:spcBef>
                <a:spcPts val="380"/>
              </a:spcBef>
              <a:spcAft>
                <a:spcPts val="0"/>
              </a:spcAft>
              <a:buClr>
                <a:schemeClr val="dk1"/>
              </a:buClr>
              <a:buSzPts val="1900"/>
              <a:buFont typeface="Times New Roman"/>
              <a:buNone/>
              <a:defRPr b="1" sz="1900"/>
            </a:lvl8pPr>
            <a:lvl9pPr indent="-228600" lvl="8" marL="4114800" algn="l">
              <a:spcBef>
                <a:spcPts val="380"/>
              </a:spcBef>
              <a:spcAft>
                <a:spcPts val="0"/>
              </a:spcAft>
              <a:buClr>
                <a:schemeClr val="dk1"/>
              </a:buClr>
              <a:buSzPts val="1900"/>
              <a:buFont typeface="Times New Roman"/>
              <a:buNone/>
              <a:defRPr b="1" sz="1900"/>
            </a:lvl9pPr>
          </a:lstStyle>
          <a:p/>
        </p:txBody>
      </p:sp>
      <p:sp>
        <p:nvSpPr>
          <p:cNvPr id="49" name="Google Shape;49;p8"/>
          <p:cNvSpPr txBox="1"/>
          <p:nvPr>
            <p:ph idx="4" type="body"/>
          </p:nvPr>
        </p:nvSpPr>
        <p:spPr>
          <a:xfrm>
            <a:off x="14632741" y="13698955"/>
            <a:ext cx="12730681" cy="24886717"/>
          </a:xfrm>
          <a:prstGeom prst="rect">
            <a:avLst/>
          </a:prstGeom>
          <a:noFill/>
          <a:ln>
            <a:noFill/>
          </a:ln>
        </p:spPr>
        <p:txBody>
          <a:bodyPr anchorCtr="0" anchor="t" bIns="211475" lIns="422950" spcFirstLastPara="1" rIns="422950" wrap="square" tIns="211475">
            <a:noAutofit/>
          </a:bodyPr>
          <a:lstStyle>
            <a:lvl1pPr indent="-412750" lvl="0" marL="457200" algn="l">
              <a:spcBef>
                <a:spcPts val="580"/>
              </a:spcBef>
              <a:spcAft>
                <a:spcPts val="0"/>
              </a:spcAft>
              <a:buClr>
                <a:schemeClr val="dk1"/>
              </a:buClr>
              <a:buSzPts val="2900"/>
              <a:buFont typeface="Times New Roman"/>
              <a:buChar char="•"/>
              <a:defRPr sz="2900"/>
            </a:lvl1pPr>
            <a:lvl2pPr indent="-381000" lvl="1" marL="914400" algn="l">
              <a:spcBef>
                <a:spcPts val="480"/>
              </a:spcBef>
              <a:spcAft>
                <a:spcPts val="0"/>
              </a:spcAft>
              <a:buClr>
                <a:schemeClr val="dk1"/>
              </a:buClr>
              <a:buSzPts val="2400"/>
              <a:buFont typeface="Times New Roman"/>
              <a:buChar char="–"/>
              <a:defRPr sz="2400"/>
            </a:lvl2pPr>
            <a:lvl3pPr indent="-368300" lvl="2" marL="1371600" algn="l">
              <a:spcBef>
                <a:spcPts val="440"/>
              </a:spcBef>
              <a:spcAft>
                <a:spcPts val="0"/>
              </a:spcAft>
              <a:buClr>
                <a:schemeClr val="dk1"/>
              </a:buClr>
              <a:buSzPts val="2200"/>
              <a:buFont typeface="Times New Roman"/>
              <a:buChar char="•"/>
              <a:defRPr sz="2200"/>
            </a:lvl3pPr>
            <a:lvl4pPr indent="-349250" lvl="3" marL="1828800" algn="l">
              <a:spcBef>
                <a:spcPts val="380"/>
              </a:spcBef>
              <a:spcAft>
                <a:spcPts val="0"/>
              </a:spcAft>
              <a:buClr>
                <a:schemeClr val="dk1"/>
              </a:buClr>
              <a:buSzPts val="1900"/>
              <a:buFont typeface="Times New Roman"/>
              <a:buChar char="–"/>
              <a:defRPr sz="1900"/>
            </a:lvl4pPr>
            <a:lvl5pPr indent="-349250" lvl="4" marL="2286000" algn="l">
              <a:spcBef>
                <a:spcPts val="380"/>
              </a:spcBef>
              <a:spcAft>
                <a:spcPts val="0"/>
              </a:spcAft>
              <a:buClr>
                <a:schemeClr val="dk1"/>
              </a:buClr>
              <a:buSzPts val="1900"/>
              <a:buFont typeface="Times New Roman"/>
              <a:buChar char="»"/>
              <a:defRPr sz="1900"/>
            </a:lvl5pPr>
            <a:lvl6pPr indent="-349250" lvl="5" marL="2743200" algn="l">
              <a:spcBef>
                <a:spcPts val="380"/>
              </a:spcBef>
              <a:spcAft>
                <a:spcPts val="0"/>
              </a:spcAft>
              <a:buClr>
                <a:schemeClr val="dk1"/>
              </a:buClr>
              <a:buSzPts val="1900"/>
              <a:buFont typeface="Times New Roman"/>
              <a:buChar char="»"/>
              <a:defRPr sz="1900"/>
            </a:lvl6pPr>
            <a:lvl7pPr indent="-349250" lvl="6" marL="3200400" algn="l">
              <a:spcBef>
                <a:spcPts val="380"/>
              </a:spcBef>
              <a:spcAft>
                <a:spcPts val="0"/>
              </a:spcAft>
              <a:buClr>
                <a:schemeClr val="dk1"/>
              </a:buClr>
              <a:buSzPts val="1900"/>
              <a:buFont typeface="Times New Roman"/>
              <a:buChar char="»"/>
              <a:defRPr sz="1900"/>
            </a:lvl7pPr>
            <a:lvl8pPr indent="-349250" lvl="7" marL="3657600" algn="l">
              <a:spcBef>
                <a:spcPts val="380"/>
              </a:spcBef>
              <a:spcAft>
                <a:spcPts val="0"/>
              </a:spcAft>
              <a:buClr>
                <a:schemeClr val="dk1"/>
              </a:buClr>
              <a:buSzPts val="1900"/>
              <a:buFont typeface="Times New Roman"/>
              <a:buChar char="»"/>
              <a:defRPr sz="1900"/>
            </a:lvl8pPr>
            <a:lvl9pPr indent="-349250" lvl="8" marL="4114800" algn="l">
              <a:spcBef>
                <a:spcPts val="380"/>
              </a:spcBef>
              <a:spcAft>
                <a:spcPts val="0"/>
              </a:spcAft>
              <a:buClr>
                <a:schemeClr val="dk1"/>
              </a:buClr>
              <a:buSzPts val="1900"/>
              <a:buFont typeface="Times New Roman"/>
              <a:buChar char="»"/>
              <a:defRPr sz="1900"/>
            </a:lvl9pPr>
          </a:lstStyle>
          <a:p/>
        </p:txBody>
      </p:sp>
      <p:sp>
        <p:nvSpPr>
          <p:cNvPr id="50" name="Google Shape;50;p8"/>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2160588" y="3838575"/>
            <a:ext cx="24482426" cy="7199313"/>
          </a:xfrm>
          <a:prstGeom prst="rect">
            <a:avLst/>
          </a:prstGeom>
          <a:noFill/>
          <a:ln>
            <a:noFill/>
          </a:ln>
        </p:spPr>
        <p:txBody>
          <a:bodyPr anchorCtr="0" anchor="ctr" bIns="211475" lIns="422950" spcFirstLastPara="1" rIns="422950" wrap="square" tIns="211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440181" y="1719287"/>
            <a:ext cx="9475730" cy="7319847"/>
          </a:xfrm>
          <a:prstGeom prst="rect">
            <a:avLst/>
          </a:prstGeom>
          <a:noFill/>
          <a:ln>
            <a:noFill/>
          </a:ln>
        </p:spPr>
        <p:txBody>
          <a:bodyPr anchorCtr="0" anchor="b" bIns="211475" lIns="422950" spcFirstLastPara="1" rIns="422950" wrap="square" tIns="211475">
            <a:noAutofit/>
          </a:bodyPr>
          <a:lstStyle>
            <a:lvl1pPr lvl="0" algn="l">
              <a:spcBef>
                <a:spcPts val="0"/>
              </a:spcBef>
              <a:spcAft>
                <a:spcPts val="0"/>
              </a:spcAft>
              <a:buSzPts val="1400"/>
              <a:buNone/>
              <a:defRPr b="1" sz="2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0"/>
          <p:cNvSpPr txBox="1"/>
          <p:nvPr>
            <p:ph idx="1" type="body"/>
          </p:nvPr>
        </p:nvSpPr>
        <p:spPr>
          <a:xfrm>
            <a:off x="11261408" y="1719286"/>
            <a:ext cx="16102012" cy="36866384"/>
          </a:xfrm>
          <a:prstGeom prst="rect">
            <a:avLst/>
          </a:prstGeom>
          <a:noFill/>
          <a:ln>
            <a:noFill/>
          </a:ln>
        </p:spPr>
        <p:txBody>
          <a:bodyPr anchorCtr="0" anchor="t" bIns="211475" lIns="422950" spcFirstLastPara="1" rIns="422950" wrap="square" tIns="211475">
            <a:noAutofit/>
          </a:bodyPr>
          <a:lstStyle>
            <a:lvl1pPr indent="-476250" lvl="0" marL="457200" algn="l">
              <a:spcBef>
                <a:spcPts val="780"/>
              </a:spcBef>
              <a:spcAft>
                <a:spcPts val="0"/>
              </a:spcAft>
              <a:buClr>
                <a:schemeClr val="dk1"/>
              </a:buClr>
              <a:buSzPts val="3900"/>
              <a:buFont typeface="Times New Roman"/>
              <a:buChar char="•"/>
              <a:defRPr sz="3900"/>
            </a:lvl1pPr>
            <a:lvl2pPr indent="-444500" lvl="1" marL="914400" algn="l">
              <a:spcBef>
                <a:spcPts val="680"/>
              </a:spcBef>
              <a:spcAft>
                <a:spcPts val="0"/>
              </a:spcAft>
              <a:buClr>
                <a:schemeClr val="dk1"/>
              </a:buClr>
              <a:buSzPts val="3400"/>
              <a:buFont typeface="Times New Roman"/>
              <a:buChar char="–"/>
              <a:defRPr sz="3400"/>
            </a:lvl2pPr>
            <a:lvl3pPr indent="-412750" lvl="2" marL="1371600" algn="l">
              <a:spcBef>
                <a:spcPts val="580"/>
              </a:spcBef>
              <a:spcAft>
                <a:spcPts val="0"/>
              </a:spcAft>
              <a:buClr>
                <a:schemeClr val="dk1"/>
              </a:buClr>
              <a:buSzPts val="2900"/>
              <a:buFont typeface="Times New Roman"/>
              <a:buChar char="•"/>
              <a:defRPr sz="2900"/>
            </a:lvl3pPr>
            <a:lvl4pPr indent="-381000" lvl="3" marL="1828800" algn="l">
              <a:spcBef>
                <a:spcPts val="480"/>
              </a:spcBef>
              <a:spcAft>
                <a:spcPts val="0"/>
              </a:spcAft>
              <a:buClr>
                <a:schemeClr val="dk1"/>
              </a:buClr>
              <a:buSzPts val="2400"/>
              <a:buFont typeface="Times New Roman"/>
              <a:buChar char="–"/>
              <a:defRPr sz="2400"/>
            </a:lvl4pPr>
            <a:lvl5pPr indent="-381000" lvl="4" marL="2286000" algn="l">
              <a:spcBef>
                <a:spcPts val="480"/>
              </a:spcBef>
              <a:spcAft>
                <a:spcPts val="0"/>
              </a:spcAft>
              <a:buClr>
                <a:schemeClr val="dk1"/>
              </a:buClr>
              <a:buSzPts val="2400"/>
              <a:buFont typeface="Times New Roman"/>
              <a:buChar char="»"/>
              <a:defRPr sz="2400"/>
            </a:lvl5pPr>
            <a:lvl6pPr indent="-381000" lvl="5" marL="2743200" algn="l">
              <a:spcBef>
                <a:spcPts val="480"/>
              </a:spcBef>
              <a:spcAft>
                <a:spcPts val="0"/>
              </a:spcAft>
              <a:buClr>
                <a:schemeClr val="dk1"/>
              </a:buClr>
              <a:buSzPts val="2400"/>
              <a:buFont typeface="Times New Roman"/>
              <a:buChar char="»"/>
              <a:defRPr sz="2400"/>
            </a:lvl6pPr>
            <a:lvl7pPr indent="-381000" lvl="6" marL="3200400" algn="l">
              <a:spcBef>
                <a:spcPts val="480"/>
              </a:spcBef>
              <a:spcAft>
                <a:spcPts val="0"/>
              </a:spcAft>
              <a:buClr>
                <a:schemeClr val="dk1"/>
              </a:buClr>
              <a:buSzPts val="2400"/>
              <a:buFont typeface="Times New Roman"/>
              <a:buChar char="»"/>
              <a:defRPr sz="2400"/>
            </a:lvl7pPr>
            <a:lvl8pPr indent="-381000" lvl="7" marL="3657600" algn="l">
              <a:spcBef>
                <a:spcPts val="480"/>
              </a:spcBef>
              <a:spcAft>
                <a:spcPts val="0"/>
              </a:spcAft>
              <a:buClr>
                <a:schemeClr val="dk1"/>
              </a:buClr>
              <a:buSzPts val="2400"/>
              <a:buFont typeface="Times New Roman"/>
              <a:buChar char="»"/>
              <a:defRPr sz="2400"/>
            </a:lvl8pPr>
            <a:lvl9pPr indent="-381000" lvl="8" marL="4114800" algn="l">
              <a:spcBef>
                <a:spcPts val="480"/>
              </a:spcBef>
              <a:spcAft>
                <a:spcPts val="0"/>
              </a:spcAft>
              <a:buClr>
                <a:schemeClr val="dk1"/>
              </a:buClr>
              <a:buSzPts val="2400"/>
              <a:buFont typeface="Times New Roman"/>
              <a:buChar char="»"/>
              <a:defRPr sz="2400"/>
            </a:lvl9pPr>
          </a:lstStyle>
          <a:p/>
        </p:txBody>
      </p:sp>
      <p:sp>
        <p:nvSpPr>
          <p:cNvPr id="61" name="Google Shape;61;p10"/>
          <p:cNvSpPr txBox="1"/>
          <p:nvPr>
            <p:ph idx="2" type="body"/>
          </p:nvPr>
        </p:nvSpPr>
        <p:spPr>
          <a:xfrm>
            <a:off x="1440181" y="9039135"/>
            <a:ext cx="9475730" cy="29546534"/>
          </a:xfrm>
          <a:prstGeom prst="rect">
            <a:avLst/>
          </a:prstGeom>
          <a:noFill/>
          <a:ln>
            <a:noFill/>
          </a:ln>
        </p:spPr>
        <p:txBody>
          <a:bodyPr anchorCtr="0" anchor="t" bIns="211475" lIns="422950" spcFirstLastPara="1" rIns="422950" wrap="square" tIns="211475">
            <a:noAutofit/>
          </a:bodyPr>
          <a:lstStyle>
            <a:lvl1pPr indent="-228600" lvl="0" marL="457200" algn="l">
              <a:spcBef>
                <a:spcPts val="340"/>
              </a:spcBef>
              <a:spcAft>
                <a:spcPts val="0"/>
              </a:spcAft>
              <a:buClr>
                <a:schemeClr val="dk1"/>
              </a:buClr>
              <a:buSzPts val="1700"/>
              <a:buFont typeface="Times New Roman"/>
              <a:buNone/>
              <a:defRPr sz="1700"/>
            </a:lvl1pPr>
            <a:lvl2pPr indent="-228600" lvl="1" marL="914400" algn="l">
              <a:spcBef>
                <a:spcPts val="300"/>
              </a:spcBef>
              <a:spcAft>
                <a:spcPts val="0"/>
              </a:spcAft>
              <a:buClr>
                <a:schemeClr val="dk1"/>
              </a:buClr>
              <a:buSzPts val="1500"/>
              <a:buFont typeface="Times New Roman"/>
              <a:buNone/>
              <a:defRPr sz="1500"/>
            </a:lvl2pPr>
            <a:lvl3pPr indent="-228600" lvl="2" marL="1371600" algn="l">
              <a:spcBef>
                <a:spcPts val="240"/>
              </a:spcBef>
              <a:spcAft>
                <a:spcPts val="0"/>
              </a:spcAft>
              <a:buClr>
                <a:schemeClr val="dk1"/>
              </a:buClr>
              <a:buSzPts val="1200"/>
              <a:buFont typeface="Times New Roman"/>
              <a:buNone/>
              <a:defRPr sz="1200"/>
            </a:lvl3pPr>
            <a:lvl4pPr indent="-228600" lvl="3" marL="1828800" algn="l">
              <a:spcBef>
                <a:spcPts val="220"/>
              </a:spcBef>
              <a:spcAft>
                <a:spcPts val="0"/>
              </a:spcAft>
              <a:buClr>
                <a:schemeClr val="dk1"/>
              </a:buClr>
              <a:buSzPts val="1100"/>
              <a:buFont typeface="Times New Roman"/>
              <a:buNone/>
              <a:defRPr sz="1100"/>
            </a:lvl4pPr>
            <a:lvl5pPr indent="-228600" lvl="4" marL="2286000" algn="l">
              <a:spcBef>
                <a:spcPts val="220"/>
              </a:spcBef>
              <a:spcAft>
                <a:spcPts val="0"/>
              </a:spcAft>
              <a:buClr>
                <a:schemeClr val="dk1"/>
              </a:buClr>
              <a:buSzPts val="1100"/>
              <a:buFont typeface="Times New Roman"/>
              <a:buNone/>
              <a:defRPr sz="1100"/>
            </a:lvl5pPr>
            <a:lvl6pPr indent="-228600" lvl="5" marL="2743200" algn="l">
              <a:spcBef>
                <a:spcPts val="220"/>
              </a:spcBef>
              <a:spcAft>
                <a:spcPts val="0"/>
              </a:spcAft>
              <a:buClr>
                <a:schemeClr val="dk1"/>
              </a:buClr>
              <a:buSzPts val="1100"/>
              <a:buFont typeface="Times New Roman"/>
              <a:buNone/>
              <a:defRPr sz="1100"/>
            </a:lvl6pPr>
            <a:lvl7pPr indent="-228600" lvl="6" marL="3200400" algn="l">
              <a:spcBef>
                <a:spcPts val="220"/>
              </a:spcBef>
              <a:spcAft>
                <a:spcPts val="0"/>
              </a:spcAft>
              <a:buClr>
                <a:schemeClr val="dk1"/>
              </a:buClr>
              <a:buSzPts val="1100"/>
              <a:buFont typeface="Times New Roman"/>
              <a:buNone/>
              <a:defRPr sz="1100"/>
            </a:lvl7pPr>
            <a:lvl8pPr indent="-228600" lvl="7" marL="3657600" algn="l">
              <a:spcBef>
                <a:spcPts val="220"/>
              </a:spcBef>
              <a:spcAft>
                <a:spcPts val="0"/>
              </a:spcAft>
              <a:buClr>
                <a:schemeClr val="dk1"/>
              </a:buClr>
              <a:buSzPts val="1100"/>
              <a:buFont typeface="Times New Roman"/>
              <a:buNone/>
              <a:defRPr sz="1100"/>
            </a:lvl8pPr>
            <a:lvl9pPr indent="-228600" lvl="8" marL="4114800" algn="l">
              <a:spcBef>
                <a:spcPts val="220"/>
              </a:spcBef>
              <a:spcAft>
                <a:spcPts val="0"/>
              </a:spcAft>
              <a:buClr>
                <a:schemeClr val="dk1"/>
              </a:buClr>
              <a:buSzPts val="1100"/>
              <a:buFont typeface="Times New Roman"/>
              <a:buNone/>
              <a:defRPr sz="1100"/>
            </a:lvl9pPr>
          </a:lstStyle>
          <a:p/>
        </p:txBody>
      </p:sp>
      <p:sp>
        <p:nvSpPr>
          <p:cNvPr id="62" name="Google Shape;62;p10"/>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5646161" y="30237303"/>
            <a:ext cx="17282159" cy="3570240"/>
          </a:xfrm>
          <a:prstGeom prst="rect">
            <a:avLst/>
          </a:prstGeom>
          <a:noFill/>
          <a:ln>
            <a:noFill/>
          </a:ln>
        </p:spPr>
        <p:txBody>
          <a:bodyPr anchorCtr="0" anchor="b" bIns="211475" lIns="422950" spcFirstLastPara="1" rIns="422950" wrap="square" tIns="211475">
            <a:noAutofit/>
          </a:bodyPr>
          <a:lstStyle>
            <a:lvl1pPr lvl="0" algn="l">
              <a:spcBef>
                <a:spcPts val="0"/>
              </a:spcBef>
              <a:spcAft>
                <a:spcPts val="0"/>
              </a:spcAft>
              <a:buSzPts val="1400"/>
              <a:buNone/>
              <a:defRPr b="1" sz="2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1"/>
          <p:cNvSpPr/>
          <p:nvPr>
            <p:ph idx="2" type="pic"/>
          </p:nvPr>
        </p:nvSpPr>
        <p:spPr>
          <a:xfrm>
            <a:off x="5646161" y="3860288"/>
            <a:ext cx="17282159" cy="25917143"/>
          </a:xfrm>
          <a:prstGeom prst="rect">
            <a:avLst/>
          </a:prstGeom>
          <a:noFill/>
          <a:ln>
            <a:noFill/>
          </a:ln>
        </p:spPr>
      </p:sp>
      <p:sp>
        <p:nvSpPr>
          <p:cNvPr id="68" name="Google Shape;68;p11"/>
          <p:cNvSpPr txBox="1"/>
          <p:nvPr>
            <p:ph idx="1" type="body"/>
          </p:nvPr>
        </p:nvSpPr>
        <p:spPr>
          <a:xfrm>
            <a:off x="5646161" y="33807541"/>
            <a:ext cx="17282159" cy="5068173"/>
          </a:xfrm>
          <a:prstGeom prst="rect">
            <a:avLst/>
          </a:prstGeom>
          <a:noFill/>
          <a:ln>
            <a:noFill/>
          </a:ln>
        </p:spPr>
        <p:txBody>
          <a:bodyPr anchorCtr="0" anchor="t" bIns="211475" lIns="422950" spcFirstLastPara="1" rIns="422950" wrap="square" tIns="211475">
            <a:noAutofit/>
          </a:bodyPr>
          <a:lstStyle>
            <a:lvl1pPr indent="-228600" lvl="0" marL="457200" algn="l">
              <a:spcBef>
                <a:spcPts val="340"/>
              </a:spcBef>
              <a:spcAft>
                <a:spcPts val="0"/>
              </a:spcAft>
              <a:buClr>
                <a:schemeClr val="dk1"/>
              </a:buClr>
              <a:buSzPts val="1700"/>
              <a:buFont typeface="Times New Roman"/>
              <a:buNone/>
              <a:defRPr sz="1700"/>
            </a:lvl1pPr>
            <a:lvl2pPr indent="-228600" lvl="1" marL="914400" algn="l">
              <a:spcBef>
                <a:spcPts val="300"/>
              </a:spcBef>
              <a:spcAft>
                <a:spcPts val="0"/>
              </a:spcAft>
              <a:buClr>
                <a:schemeClr val="dk1"/>
              </a:buClr>
              <a:buSzPts val="1500"/>
              <a:buFont typeface="Times New Roman"/>
              <a:buNone/>
              <a:defRPr sz="1500"/>
            </a:lvl2pPr>
            <a:lvl3pPr indent="-228600" lvl="2" marL="1371600" algn="l">
              <a:spcBef>
                <a:spcPts val="240"/>
              </a:spcBef>
              <a:spcAft>
                <a:spcPts val="0"/>
              </a:spcAft>
              <a:buClr>
                <a:schemeClr val="dk1"/>
              </a:buClr>
              <a:buSzPts val="1200"/>
              <a:buFont typeface="Times New Roman"/>
              <a:buNone/>
              <a:defRPr sz="1200"/>
            </a:lvl3pPr>
            <a:lvl4pPr indent="-228600" lvl="3" marL="1828800" algn="l">
              <a:spcBef>
                <a:spcPts val="220"/>
              </a:spcBef>
              <a:spcAft>
                <a:spcPts val="0"/>
              </a:spcAft>
              <a:buClr>
                <a:schemeClr val="dk1"/>
              </a:buClr>
              <a:buSzPts val="1100"/>
              <a:buFont typeface="Times New Roman"/>
              <a:buNone/>
              <a:defRPr sz="1100"/>
            </a:lvl4pPr>
            <a:lvl5pPr indent="-228600" lvl="4" marL="2286000" algn="l">
              <a:spcBef>
                <a:spcPts val="220"/>
              </a:spcBef>
              <a:spcAft>
                <a:spcPts val="0"/>
              </a:spcAft>
              <a:buClr>
                <a:schemeClr val="dk1"/>
              </a:buClr>
              <a:buSzPts val="1100"/>
              <a:buFont typeface="Times New Roman"/>
              <a:buNone/>
              <a:defRPr sz="1100"/>
            </a:lvl5pPr>
            <a:lvl6pPr indent="-228600" lvl="5" marL="2743200" algn="l">
              <a:spcBef>
                <a:spcPts val="220"/>
              </a:spcBef>
              <a:spcAft>
                <a:spcPts val="0"/>
              </a:spcAft>
              <a:buClr>
                <a:schemeClr val="dk1"/>
              </a:buClr>
              <a:buSzPts val="1100"/>
              <a:buFont typeface="Times New Roman"/>
              <a:buNone/>
              <a:defRPr sz="1100"/>
            </a:lvl6pPr>
            <a:lvl7pPr indent="-228600" lvl="6" marL="3200400" algn="l">
              <a:spcBef>
                <a:spcPts val="220"/>
              </a:spcBef>
              <a:spcAft>
                <a:spcPts val="0"/>
              </a:spcAft>
              <a:buClr>
                <a:schemeClr val="dk1"/>
              </a:buClr>
              <a:buSzPts val="1100"/>
              <a:buFont typeface="Times New Roman"/>
              <a:buNone/>
              <a:defRPr sz="1100"/>
            </a:lvl7pPr>
            <a:lvl8pPr indent="-228600" lvl="7" marL="3657600" algn="l">
              <a:spcBef>
                <a:spcPts val="220"/>
              </a:spcBef>
              <a:spcAft>
                <a:spcPts val="0"/>
              </a:spcAft>
              <a:buClr>
                <a:schemeClr val="dk1"/>
              </a:buClr>
              <a:buSzPts val="1100"/>
              <a:buFont typeface="Times New Roman"/>
              <a:buNone/>
              <a:defRPr sz="1100"/>
            </a:lvl8pPr>
            <a:lvl9pPr indent="-228600" lvl="8" marL="4114800" algn="l">
              <a:spcBef>
                <a:spcPts val="220"/>
              </a:spcBef>
              <a:spcAft>
                <a:spcPts val="0"/>
              </a:spcAft>
              <a:buClr>
                <a:schemeClr val="dk1"/>
              </a:buClr>
              <a:buSzPts val="1100"/>
              <a:buFont typeface="Times New Roman"/>
              <a:buNone/>
              <a:defRPr sz="1100"/>
            </a:lvl9pPr>
          </a:lstStyle>
          <a:p/>
        </p:txBody>
      </p:sp>
      <p:sp>
        <p:nvSpPr>
          <p:cNvPr id="69" name="Google Shape;69;p11"/>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2160588" y="3838575"/>
            <a:ext cx="24482426" cy="7199313"/>
          </a:xfrm>
          <a:prstGeom prst="rect">
            <a:avLst/>
          </a:prstGeom>
          <a:noFill/>
          <a:ln>
            <a:noFill/>
          </a:ln>
        </p:spPr>
        <p:txBody>
          <a:bodyPr anchorCtr="0" anchor="ctr" bIns="211475" lIns="422950" spcFirstLastPara="1" rIns="422950" wrap="square" tIns="211475">
            <a:noAutofit/>
          </a:bodyPr>
          <a:lstStyle>
            <a:lvl1pPr lvl="0"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20400" u="none" cap="none" strike="noStrike">
                <a:solidFill>
                  <a:schemeClr val="dk2"/>
                </a:solidFill>
                <a:latin typeface="Times New Roman"/>
                <a:ea typeface="Times New Roman"/>
                <a:cs typeface="Times New Roman"/>
                <a:sym typeface="Times New Roman"/>
              </a:defRPr>
            </a:lvl9pPr>
          </a:lstStyle>
          <a:p/>
        </p:txBody>
      </p:sp>
      <p:sp>
        <p:nvSpPr>
          <p:cNvPr id="11" name="Google Shape;11;p2"/>
          <p:cNvSpPr txBox="1"/>
          <p:nvPr>
            <p:ph idx="1" type="body"/>
          </p:nvPr>
        </p:nvSpPr>
        <p:spPr>
          <a:xfrm>
            <a:off x="2160588" y="12477750"/>
            <a:ext cx="24482426" cy="25915938"/>
          </a:xfrm>
          <a:prstGeom prst="rect">
            <a:avLst/>
          </a:prstGeom>
          <a:noFill/>
          <a:ln>
            <a:noFill/>
          </a:ln>
        </p:spPr>
        <p:txBody>
          <a:bodyPr anchorCtr="0" anchor="t" bIns="211475" lIns="422950" spcFirstLastPara="1" rIns="422950" wrap="square" tIns="211475">
            <a:noAutofit/>
          </a:bodyPr>
          <a:lstStyle>
            <a:lvl1pPr indent="-1174750" lvl="0" marL="457200" marR="0" rtl="0" algn="l">
              <a:spcBef>
                <a:spcPts val="2980"/>
              </a:spcBef>
              <a:spcAft>
                <a:spcPts val="0"/>
              </a:spcAft>
              <a:buClr>
                <a:schemeClr val="dk1"/>
              </a:buClr>
              <a:buSzPts val="14900"/>
              <a:buFont typeface="Times New Roman"/>
              <a:buChar char="•"/>
              <a:defRPr b="0" i="0" sz="14900" u="none" cap="none" strike="noStrike">
                <a:solidFill>
                  <a:schemeClr val="dk1"/>
                </a:solidFill>
                <a:latin typeface="Times New Roman"/>
                <a:ea typeface="Times New Roman"/>
                <a:cs typeface="Times New Roman"/>
                <a:sym typeface="Times New Roman"/>
              </a:defRPr>
            </a:lvl1pPr>
            <a:lvl2pPr indent="-1054100" lvl="1" marL="914400" marR="0" rtl="0" algn="l">
              <a:spcBef>
                <a:spcPts val="2600"/>
              </a:spcBef>
              <a:spcAft>
                <a:spcPts val="0"/>
              </a:spcAft>
              <a:buClr>
                <a:schemeClr val="dk1"/>
              </a:buClr>
              <a:buSzPts val="13000"/>
              <a:buFont typeface="Times New Roman"/>
              <a:buChar char="–"/>
              <a:defRPr b="0" i="0" sz="13000" u="none" cap="none" strike="noStrike">
                <a:solidFill>
                  <a:schemeClr val="dk1"/>
                </a:solidFill>
                <a:latin typeface="Times New Roman"/>
                <a:ea typeface="Times New Roman"/>
                <a:cs typeface="Times New Roman"/>
                <a:sym typeface="Times New Roman"/>
              </a:defRPr>
            </a:lvl2pPr>
            <a:lvl3pPr indent="-927100" lvl="2" marL="1371600" marR="0" rtl="0" algn="l">
              <a:spcBef>
                <a:spcPts val="2200"/>
              </a:spcBef>
              <a:spcAft>
                <a:spcPts val="0"/>
              </a:spcAft>
              <a:buClr>
                <a:schemeClr val="dk1"/>
              </a:buClr>
              <a:buSzPts val="11000"/>
              <a:buFont typeface="Times New Roman"/>
              <a:buChar char="•"/>
              <a:defRPr b="0" i="0" sz="11000" u="none" cap="none" strike="noStrike">
                <a:solidFill>
                  <a:schemeClr val="dk1"/>
                </a:solidFill>
                <a:latin typeface="Times New Roman"/>
                <a:ea typeface="Times New Roman"/>
                <a:cs typeface="Times New Roman"/>
                <a:sym typeface="Times New Roman"/>
              </a:defRPr>
            </a:lvl3pPr>
            <a:lvl4pPr indent="-812800" lvl="3" marL="18288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4pPr>
            <a:lvl5pPr indent="-812800" lvl="4" marL="22860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5pPr>
            <a:lvl6pPr indent="-812800" lvl="5" marL="27432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6pPr>
            <a:lvl7pPr indent="-812800" lvl="6" marL="32004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7pPr>
            <a:lvl8pPr indent="-812800" lvl="7" marL="36576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8pPr>
            <a:lvl9pPr indent="-812800" lvl="8" marL="4114800" marR="0" rtl="0" algn="l">
              <a:spcBef>
                <a:spcPts val="1840"/>
              </a:spcBef>
              <a:spcAft>
                <a:spcPts val="0"/>
              </a:spcAft>
              <a:buClr>
                <a:schemeClr val="dk1"/>
              </a:buClr>
              <a:buSzPts val="9200"/>
              <a:buFont typeface="Times New Roman"/>
              <a:buChar char="»"/>
              <a:defRPr b="0" i="0" sz="92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10" type="dt"/>
          </p:nvPr>
        </p:nvSpPr>
        <p:spPr>
          <a:xfrm>
            <a:off x="2160588" y="39357300"/>
            <a:ext cx="6000750" cy="2878138"/>
          </a:xfrm>
          <a:prstGeom prst="rect">
            <a:avLst/>
          </a:prstGeom>
          <a:noFill/>
          <a:ln>
            <a:noFill/>
          </a:ln>
        </p:spPr>
        <p:txBody>
          <a:bodyPr anchorCtr="0" anchor="t" bIns="211475" lIns="422950" spcFirstLastPara="1" rIns="422950" wrap="square" tIns="211475">
            <a:noAutofit/>
          </a:bodyPr>
          <a:lstStyle>
            <a:lvl1pPr lvl="0" marR="0" rtl="0" algn="l">
              <a:spcBef>
                <a:spcPts val="0"/>
              </a:spcBef>
              <a:spcAft>
                <a:spcPts val="0"/>
              </a:spcAft>
              <a:buSzPts val="1400"/>
              <a:buNone/>
              <a:defRPr b="0" i="0" sz="65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11" type="ftr"/>
          </p:nvPr>
        </p:nvSpPr>
        <p:spPr>
          <a:xfrm>
            <a:off x="9840913" y="39357300"/>
            <a:ext cx="9121775" cy="2878138"/>
          </a:xfrm>
          <a:prstGeom prst="rect">
            <a:avLst/>
          </a:prstGeom>
          <a:noFill/>
          <a:ln>
            <a:noFill/>
          </a:ln>
        </p:spPr>
        <p:txBody>
          <a:bodyPr anchorCtr="0" anchor="t" bIns="211475" lIns="422950" spcFirstLastPara="1" rIns="422950" wrap="square" tIns="211475">
            <a:noAutofit/>
          </a:bodyPr>
          <a:lstStyle>
            <a:lvl1pPr lvl="0" marR="0" rtl="0" algn="ctr">
              <a:spcBef>
                <a:spcPts val="0"/>
              </a:spcBef>
              <a:spcAft>
                <a:spcPts val="0"/>
              </a:spcAft>
              <a:buSzPts val="1400"/>
              <a:buNone/>
              <a:defRPr b="0" i="0" sz="65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12" type="sldNum"/>
          </p:nvPr>
        </p:nvSpPr>
        <p:spPr>
          <a:xfrm>
            <a:off x="20642263" y="39357300"/>
            <a:ext cx="6000750" cy="2878138"/>
          </a:xfrm>
          <a:prstGeom prst="rect">
            <a:avLst/>
          </a:prstGeom>
          <a:noFill/>
          <a:ln>
            <a:noFill/>
          </a:ln>
        </p:spPr>
        <p:txBody>
          <a:bodyPr anchorCtr="0" anchor="t" bIns="211475" lIns="422950" spcFirstLastPara="1" rIns="422950" wrap="square" tIns="211475">
            <a:noAutofit/>
          </a:bodyPr>
          <a:lstStyle>
            <a:lvl1pPr indent="0" lvl="0"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7.png"/><Relationship Id="rId11" Type="http://schemas.openxmlformats.org/officeDocument/2006/relationships/image" Target="../media/image5.png"/><Relationship Id="rId10" Type="http://schemas.openxmlformats.org/officeDocument/2006/relationships/image" Target="../media/image8.png"/><Relationship Id="rId9" Type="http://schemas.openxmlformats.org/officeDocument/2006/relationships/image" Target="../media/image9.png"/><Relationship Id="rId5" Type="http://schemas.openxmlformats.org/officeDocument/2006/relationships/image" Target="../media/image6.png"/><Relationship Id="rId6" Type="http://schemas.openxmlformats.org/officeDocument/2006/relationships/image" Target="../media/image3.png"/><Relationship Id="rId7" Type="http://schemas.openxmlformats.org/officeDocument/2006/relationships/image" Target="../media/image2.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cxnSp>
        <p:nvCxnSpPr>
          <p:cNvPr id="89" name="Google Shape;89;p1"/>
          <p:cNvCxnSpPr/>
          <p:nvPr/>
        </p:nvCxnSpPr>
        <p:spPr>
          <a:xfrm>
            <a:off x="71438" y="8564563"/>
            <a:ext cx="28803600" cy="0"/>
          </a:xfrm>
          <a:prstGeom prst="straightConnector1">
            <a:avLst/>
          </a:prstGeom>
          <a:noFill/>
          <a:ln cap="flat" cmpd="sng" w="127000">
            <a:solidFill>
              <a:srgbClr val="101D61"/>
            </a:solidFill>
            <a:prstDash val="solid"/>
            <a:round/>
            <a:headEnd len="med" w="med" type="none"/>
            <a:tailEnd len="med" w="med" type="none"/>
          </a:ln>
        </p:spPr>
      </p:cxnSp>
      <p:sp>
        <p:nvSpPr>
          <p:cNvPr id="90" name="Google Shape;90;p1"/>
          <p:cNvSpPr/>
          <p:nvPr/>
        </p:nvSpPr>
        <p:spPr>
          <a:xfrm rot="5400000">
            <a:off x="9498806" y="-9049543"/>
            <a:ext cx="1741487" cy="20739100"/>
          </a:xfrm>
          <a:prstGeom prst="round2SameRect">
            <a:avLst>
              <a:gd fmla="val 16667" name="adj1"/>
              <a:gd fmla="val 0" name="adj2"/>
            </a:avLst>
          </a:prstGeom>
          <a:solidFill>
            <a:srgbClr val="101D6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1" name="Google Shape;91;p1"/>
          <p:cNvSpPr txBox="1"/>
          <p:nvPr/>
        </p:nvSpPr>
        <p:spPr>
          <a:xfrm>
            <a:off x="1800225" y="787400"/>
            <a:ext cx="16562387" cy="1108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6600" u="none" cap="none" strike="noStrike">
                <a:solidFill>
                  <a:schemeClr val="lt1"/>
                </a:solidFill>
                <a:latin typeface="Arial"/>
                <a:ea typeface="Arial"/>
                <a:cs typeface="Arial"/>
                <a:sym typeface="Arial"/>
              </a:rPr>
              <a:t>CIÊNCIA DA COMPUTAÇÃO</a:t>
            </a:r>
            <a:endParaRPr/>
          </a:p>
        </p:txBody>
      </p:sp>
      <p:pic>
        <p:nvPicPr>
          <p:cNvPr descr="Uma imagem contendo jogador, televisão, monitor, escuro&#10;&#10;Descrição gerada automaticamente" id="92" name="Google Shape;92;p1"/>
          <p:cNvPicPr preferRelativeResize="0"/>
          <p:nvPr/>
        </p:nvPicPr>
        <p:blipFill rotWithShape="1">
          <a:blip r:embed="rId3">
            <a:alphaModFix/>
          </a:blip>
          <a:srcRect b="0" l="0" r="0" t="0"/>
          <a:stretch/>
        </p:blipFill>
        <p:spPr>
          <a:xfrm>
            <a:off x="-22225" y="38879463"/>
            <a:ext cx="28944889" cy="4503737"/>
          </a:xfrm>
          <a:prstGeom prst="rect">
            <a:avLst/>
          </a:prstGeom>
          <a:noFill/>
          <a:ln>
            <a:noFill/>
          </a:ln>
        </p:spPr>
      </p:pic>
      <p:pic>
        <p:nvPicPr>
          <p:cNvPr descr="Texto, Logotipo&#10;&#10;Descrição gerada automaticamente" id="93" name="Google Shape;93;p1"/>
          <p:cNvPicPr preferRelativeResize="0"/>
          <p:nvPr/>
        </p:nvPicPr>
        <p:blipFill rotWithShape="1">
          <a:blip r:embed="rId4">
            <a:alphaModFix/>
          </a:blip>
          <a:srcRect b="0" l="0" r="0" t="0"/>
          <a:stretch/>
        </p:blipFill>
        <p:spPr>
          <a:xfrm>
            <a:off x="23839488" y="39708138"/>
            <a:ext cx="3092450" cy="2797175"/>
          </a:xfrm>
          <a:prstGeom prst="rect">
            <a:avLst/>
          </a:prstGeom>
          <a:noFill/>
          <a:ln>
            <a:noFill/>
          </a:ln>
        </p:spPr>
      </p:pic>
      <p:pic>
        <p:nvPicPr>
          <p:cNvPr descr="Uma imagem contendo desenho, relógio, placa&#10;&#10;Descrição gerada automaticamente" id="94" name="Google Shape;94;p1"/>
          <p:cNvPicPr preferRelativeResize="0"/>
          <p:nvPr/>
        </p:nvPicPr>
        <p:blipFill rotWithShape="1">
          <a:blip r:embed="rId5">
            <a:alphaModFix/>
          </a:blip>
          <a:srcRect b="0" l="0" r="0" t="0"/>
          <a:stretch/>
        </p:blipFill>
        <p:spPr>
          <a:xfrm>
            <a:off x="1104900" y="39816088"/>
            <a:ext cx="8943975" cy="2735262"/>
          </a:xfrm>
          <a:prstGeom prst="rect">
            <a:avLst/>
          </a:prstGeom>
          <a:noFill/>
          <a:ln>
            <a:noFill/>
          </a:ln>
        </p:spPr>
      </p:pic>
      <p:sp>
        <p:nvSpPr>
          <p:cNvPr id="95" name="Google Shape;95;p1"/>
          <p:cNvSpPr txBox="1"/>
          <p:nvPr/>
        </p:nvSpPr>
        <p:spPr>
          <a:xfrm>
            <a:off x="12701" y="2370854"/>
            <a:ext cx="28803600" cy="4783724"/>
          </a:xfrm>
          <a:prstGeom prst="rect">
            <a:avLst/>
          </a:prstGeom>
          <a:noFill/>
          <a:ln>
            <a:noFill/>
          </a:ln>
        </p:spPr>
        <p:txBody>
          <a:bodyPr anchorCtr="0" anchor="t" bIns="52250" lIns="104500" spcFirstLastPara="1" rIns="104500" wrap="square" tIns="52250">
            <a:spAutoFit/>
          </a:bodyPr>
          <a:lstStyle/>
          <a:p>
            <a:pPr indent="0" lvl="0" marL="0" marR="0" rtl="0" algn="ctr">
              <a:spcBef>
                <a:spcPts val="0"/>
              </a:spcBef>
              <a:spcAft>
                <a:spcPts val="0"/>
              </a:spcAft>
              <a:buNone/>
            </a:pPr>
            <a:r>
              <a:rPr b="0" lang="pt-BR" sz="7200" u="none">
                <a:solidFill>
                  <a:srgbClr val="0070C0"/>
                </a:solidFill>
                <a:latin typeface="Arial"/>
                <a:ea typeface="Arial"/>
                <a:cs typeface="Arial"/>
                <a:sym typeface="Arial"/>
              </a:rPr>
              <a:t>Compartilhamento de Imagens Médicas Cardíacas para Utilização em Pesquisas e Desenvolvimento: uma Análise de Performance Envolvendo Diferentes SGBDs</a:t>
            </a:r>
            <a:endParaRPr/>
          </a:p>
          <a:p>
            <a:pPr indent="0" lvl="0" marL="0" marR="0" rtl="0" algn="ctr">
              <a:spcBef>
                <a:spcPts val="0"/>
              </a:spcBef>
              <a:spcAft>
                <a:spcPts val="0"/>
              </a:spcAft>
              <a:buNone/>
            </a:pPr>
            <a:r>
              <a:t/>
            </a:r>
            <a:endParaRPr b="1" sz="8800" u="none">
              <a:solidFill>
                <a:srgbClr val="0076B7"/>
              </a:solidFill>
              <a:latin typeface="Arial"/>
              <a:ea typeface="Arial"/>
              <a:cs typeface="Arial"/>
              <a:sym typeface="Arial"/>
            </a:endParaRPr>
          </a:p>
        </p:txBody>
      </p:sp>
      <p:sp>
        <p:nvSpPr>
          <p:cNvPr id="96" name="Google Shape;96;p1"/>
          <p:cNvSpPr txBox="1"/>
          <p:nvPr/>
        </p:nvSpPr>
        <p:spPr>
          <a:xfrm>
            <a:off x="49213" y="5803900"/>
            <a:ext cx="28803600" cy="2829343"/>
          </a:xfrm>
          <a:prstGeom prst="rect">
            <a:avLst/>
          </a:prstGeom>
          <a:noFill/>
          <a:ln>
            <a:noFill/>
          </a:ln>
        </p:spPr>
        <p:txBody>
          <a:bodyPr anchorCtr="0" anchor="t" bIns="52250" lIns="104500" spcFirstLastPara="1" rIns="104500" wrap="square" tIns="52250">
            <a:spAutoFit/>
          </a:bodyPr>
          <a:lstStyle/>
          <a:p>
            <a:pPr indent="0" lvl="0" marL="0" marR="0" rtl="0" algn="ctr">
              <a:spcBef>
                <a:spcPts val="0"/>
              </a:spcBef>
              <a:spcAft>
                <a:spcPts val="0"/>
              </a:spcAft>
              <a:buNone/>
            </a:pPr>
            <a:r>
              <a:rPr b="1" lang="pt-BR" sz="4100" u="none">
                <a:solidFill>
                  <a:srgbClr val="0076B7"/>
                </a:solidFill>
                <a:latin typeface="Arial"/>
                <a:ea typeface="Arial"/>
                <a:cs typeface="Arial"/>
                <a:sym typeface="Arial"/>
              </a:rPr>
              <a:t>Aluno:</a:t>
            </a:r>
            <a:r>
              <a:rPr b="0" lang="pt-BR" sz="4100" u="none">
                <a:solidFill>
                  <a:srgbClr val="0076B7"/>
                </a:solidFill>
                <a:latin typeface="Arial"/>
                <a:ea typeface="Arial"/>
                <a:cs typeface="Arial"/>
                <a:sym typeface="Arial"/>
              </a:rPr>
              <a:t> </a:t>
            </a:r>
            <a:r>
              <a:rPr b="0" lang="pt-BR" sz="4100" u="none">
                <a:solidFill>
                  <a:schemeClr val="dk1"/>
                </a:solidFill>
                <a:latin typeface="Arial"/>
                <a:ea typeface="Arial"/>
                <a:cs typeface="Arial"/>
                <a:sym typeface="Arial"/>
              </a:rPr>
              <a:t>Bruno Bazzo Abellan, Guilherme Couto Bernardi, João Vitor Malafaia e </a:t>
            </a:r>
            <a:endParaRPr/>
          </a:p>
          <a:p>
            <a:pPr indent="0" lvl="0" marL="0" marR="0" rtl="0" algn="ctr">
              <a:spcBef>
                <a:spcPts val="600"/>
              </a:spcBef>
              <a:spcAft>
                <a:spcPts val="0"/>
              </a:spcAft>
              <a:buNone/>
            </a:pPr>
            <a:r>
              <a:rPr b="0" lang="pt-BR" sz="4100" u="none">
                <a:solidFill>
                  <a:schemeClr val="dk1"/>
                </a:solidFill>
                <a:latin typeface="Arial"/>
                <a:ea typeface="Arial"/>
                <a:cs typeface="Arial"/>
                <a:sym typeface="Arial"/>
              </a:rPr>
              <a:t>		 Mateus Conte Feitosa (bruno.bazzo@hotmail.com, guicouto13@hotmail.com, joaovitor.malafaia@outlook.com, mateusconte_13@hotmail.com)</a:t>
            </a:r>
            <a:endParaRPr/>
          </a:p>
          <a:p>
            <a:pPr indent="0" lvl="0" marL="0" marR="0" rtl="0" algn="ctr">
              <a:spcBef>
                <a:spcPts val="600"/>
              </a:spcBef>
              <a:spcAft>
                <a:spcPts val="0"/>
              </a:spcAft>
              <a:buNone/>
            </a:pPr>
            <a:r>
              <a:rPr b="1" lang="pt-BR" sz="4100" u="none">
                <a:solidFill>
                  <a:srgbClr val="0076B7"/>
                </a:solidFill>
                <a:latin typeface="Arial"/>
                <a:ea typeface="Arial"/>
                <a:cs typeface="Arial"/>
                <a:sym typeface="Arial"/>
              </a:rPr>
              <a:t>Orientador:</a:t>
            </a:r>
            <a:r>
              <a:rPr b="0" lang="pt-BR" sz="4100" u="none">
                <a:solidFill>
                  <a:srgbClr val="0076B7"/>
                </a:solidFill>
                <a:latin typeface="Arial"/>
                <a:ea typeface="Arial"/>
                <a:cs typeface="Arial"/>
                <a:sym typeface="Arial"/>
              </a:rPr>
              <a:t> </a:t>
            </a:r>
            <a:r>
              <a:rPr b="0" lang="pt-BR" sz="4100" u="none">
                <a:solidFill>
                  <a:schemeClr val="dk1"/>
                </a:solidFill>
                <a:latin typeface="Arial"/>
                <a:ea typeface="Arial"/>
                <a:cs typeface="Arial"/>
                <a:sym typeface="Arial"/>
              </a:rPr>
              <a:t>Prof.ª Dr.ª Leila Cristina Carneiro Bergamasco (leila.cristina@fei.edu.br)</a:t>
            </a:r>
            <a:endParaRPr/>
          </a:p>
        </p:txBody>
      </p:sp>
      <p:sp>
        <p:nvSpPr>
          <p:cNvPr id="97" name="Google Shape;97;p1"/>
          <p:cNvSpPr txBox="1"/>
          <p:nvPr/>
        </p:nvSpPr>
        <p:spPr>
          <a:xfrm>
            <a:off x="409575" y="9091613"/>
            <a:ext cx="10188575" cy="14910941"/>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pt-BR" sz="3200">
                <a:solidFill>
                  <a:schemeClr val="dk1"/>
                </a:solidFill>
                <a:latin typeface="Arial"/>
                <a:ea typeface="Arial"/>
                <a:cs typeface="Arial"/>
                <a:sym typeface="Arial"/>
              </a:rPr>
              <a:t>Resumo: </a:t>
            </a:r>
            <a:r>
              <a:rPr lang="pt-BR" sz="3200">
                <a:solidFill>
                  <a:schemeClr val="dk1"/>
                </a:solidFill>
                <a:latin typeface="Arial"/>
                <a:ea typeface="Arial"/>
                <a:cs typeface="Arial"/>
                <a:sym typeface="Arial"/>
              </a:rPr>
              <a:t>Imagens médicas são essenciais no treinamento de algoritmos de inteligência artificial que objetivam, entre outras tarefas, auxiliar o diagnóstico médico. Quanto maior a quantidade de imagens disponíveis, maior a efetividade do treinamento de um algoritmo. Dessa forma, se torna essencial o desenvolvimento de estratégias de armazenamento e recuperação de tais imagens. O presente projeto de pesquisa tem por objetivo avaliar diferentes sistemas gerenciadores de banco de dados (SGBDs) no que diz respeito ao armazenamento de centenas de frames de exames de ressonância magnética cardíaca, considerando todas as suas particularidades, tais como: anonimização, idade e gênero do paciente. Adicionalmente, para simular um grande volume de dados e estruturar a base de dados para que seja reaproveitada por outros pesquisadores, utiliza-se técnicas de Data Augmentation (DA). As principais contribuições deste trabalho foram: determinar que o modelo mais adequado para armazenar e recuperar imagens médicas cardíacas dentro do contexto de desenvolvimento de pesquisa é o MongoDB Atlas, além de aplicar técnicas eficientes para que seja possível obter uma maior gama de imagens e consequentemente maior precisão em um treinamento de modelos preditivos utilizando inteligência artificial (IA).</a:t>
            </a:r>
            <a:endParaRPr/>
          </a:p>
          <a:p>
            <a:pPr indent="0" lvl="0" marL="0" marR="0" rtl="0" algn="l">
              <a:lnSpc>
                <a:spcPct val="107000"/>
              </a:lnSpc>
              <a:spcBef>
                <a:spcPts val="800"/>
              </a:spcBef>
              <a:spcAft>
                <a:spcPts val="0"/>
              </a:spcAft>
              <a:buNone/>
            </a:pPr>
            <a:r>
              <a:t/>
            </a:r>
            <a:endParaRPr sz="3200">
              <a:solidFill>
                <a:schemeClr val="dk1"/>
              </a:solidFill>
              <a:latin typeface="Arial"/>
              <a:ea typeface="Arial"/>
              <a:cs typeface="Arial"/>
              <a:sym typeface="Arial"/>
            </a:endParaRPr>
          </a:p>
        </p:txBody>
      </p:sp>
      <p:sp>
        <p:nvSpPr>
          <p:cNvPr id="98" name="Google Shape;98;p1"/>
          <p:cNvSpPr txBox="1"/>
          <p:nvPr/>
        </p:nvSpPr>
        <p:spPr>
          <a:xfrm>
            <a:off x="482599" y="23218208"/>
            <a:ext cx="10188575" cy="16375188"/>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pt-BR" sz="3200">
                <a:solidFill>
                  <a:schemeClr val="dk1"/>
                </a:solidFill>
                <a:latin typeface="Arial"/>
                <a:ea typeface="Arial"/>
                <a:cs typeface="Arial"/>
                <a:sym typeface="Arial"/>
              </a:rPr>
              <a:t>Descrição: </a:t>
            </a:r>
            <a:r>
              <a:rPr lang="pt-BR" sz="3200">
                <a:solidFill>
                  <a:schemeClr val="dk1"/>
                </a:solidFill>
                <a:latin typeface="Arial"/>
                <a:ea typeface="Arial"/>
                <a:cs typeface="Arial"/>
                <a:sym typeface="Arial"/>
              </a:rPr>
              <a:t>Atualmente a sociedade tem gerado dados por diversos meios como arquivos de texto, redes sociais, códigos, sistemas corporativos, entre outros. Administrar, analisar e extrair informações desse volume e variedade de dados é uma das questões que os cientistas da computação tentam resolver.</a:t>
            </a:r>
            <a:endParaRPr/>
          </a:p>
          <a:p>
            <a:pPr indent="0" lvl="0" marL="0" marR="0" rtl="0" algn="l">
              <a:lnSpc>
                <a:spcPct val="107000"/>
              </a:lnSpc>
              <a:spcBef>
                <a:spcPts val="800"/>
              </a:spcBef>
              <a:spcAft>
                <a:spcPts val="0"/>
              </a:spcAft>
              <a:buNone/>
            </a:pPr>
            <a:r>
              <a:rPr lang="pt-BR" sz="3200">
                <a:solidFill>
                  <a:schemeClr val="dk1"/>
                </a:solidFill>
                <a:latin typeface="Arial"/>
                <a:ea typeface="Arial"/>
                <a:cs typeface="Arial"/>
                <a:sym typeface="Arial"/>
              </a:rPr>
              <a:t>Atualmente, de todo o volume de dados gerados mundialmente, 25% são provenientes da área médica, uma média de 2.4 exabytes. Em 2025, há uma estimativa que esse volume alcance 36%.</a:t>
            </a:r>
            <a:endParaRPr/>
          </a:p>
          <a:p>
            <a:pPr indent="0" lvl="0" marL="0" marR="0" rtl="0" algn="l">
              <a:lnSpc>
                <a:spcPct val="107000"/>
              </a:lnSpc>
              <a:spcBef>
                <a:spcPts val="800"/>
              </a:spcBef>
              <a:spcAft>
                <a:spcPts val="0"/>
              </a:spcAft>
              <a:buNone/>
            </a:pPr>
            <a:r>
              <a:rPr lang="pt-BR" sz="3200">
                <a:solidFill>
                  <a:schemeClr val="dk1"/>
                </a:solidFill>
                <a:latin typeface="Arial"/>
                <a:ea typeface="Arial"/>
                <a:cs typeface="Arial"/>
                <a:sym typeface="Arial"/>
              </a:rPr>
              <a:t>Entretanto, para o compartilhamento de dados médicos, existem algumas diretrizes que devem ser cumpridas, principalmente relacionadas ao sigilo do paciente e à proteção de dados pessoais. Em contrapartida, do ponto de vista de compartilhamento e acesso, principalmente para pesquisas, tais leis adicionaram uma nova camada de complexidade.</a:t>
            </a:r>
            <a:endParaRPr/>
          </a:p>
          <a:p>
            <a:pPr indent="0" lvl="0" marL="0" marR="0" rtl="0" algn="l">
              <a:lnSpc>
                <a:spcPct val="107000"/>
              </a:lnSpc>
              <a:spcBef>
                <a:spcPts val="800"/>
              </a:spcBef>
              <a:spcAft>
                <a:spcPts val="0"/>
              </a:spcAft>
              <a:buNone/>
            </a:pPr>
            <a:r>
              <a:rPr lang="pt-BR" sz="3200">
                <a:solidFill>
                  <a:schemeClr val="dk1"/>
                </a:solidFill>
                <a:latin typeface="Arial"/>
                <a:ea typeface="Arial"/>
                <a:cs typeface="Arial"/>
                <a:sym typeface="Arial"/>
              </a:rPr>
              <a:t>Nesse sentido, a área de processamento de imagens médicas tem produzido muitas pesquisas que utilizam algoritmos de IA para analisar tais imagens. Entretanto, os pesquisadores relatam dificuldades para treinar seus algoritmos e generalizar suas soluções dado o baixo número de imagens disponíveis.</a:t>
            </a:r>
            <a:endParaRPr/>
          </a:p>
          <a:p>
            <a:pPr indent="0" lvl="0" marL="0" marR="0" rtl="0" algn="l">
              <a:lnSpc>
                <a:spcPct val="107000"/>
              </a:lnSpc>
              <a:spcBef>
                <a:spcPts val="800"/>
              </a:spcBef>
              <a:spcAft>
                <a:spcPts val="0"/>
              </a:spcAft>
              <a:buNone/>
            </a:pPr>
            <a:r>
              <a:rPr lang="pt-BR" sz="3200">
                <a:solidFill>
                  <a:schemeClr val="dk1"/>
                </a:solidFill>
                <a:latin typeface="Arial"/>
                <a:ea typeface="Arial"/>
                <a:cs typeface="Arial"/>
                <a:sym typeface="Arial"/>
              </a:rPr>
              <a:t>Com isso, o objetivo desse trabalho é implementar e avaliar diferentes SGBDs dado o contexto de armazenamento e compartilhamento de um alto volume de imagens médicas cardíacas para pesquisas e desenvolvimentos.</a:t>
            </a:r>
            <a:endParaRPr/>
          </a:p>
          <a:p>
            <a:pPr indent="0" lvl="0" marL="0" marR="0" rtl="0" algn="l">
              <a:lnSpc>
                <a:spcPct val="107000"/>
              </a:lnSpc>
              <a:spcBef>
                <a:spcPts val="800"/>
              </a:spcBef>
              <a:spcAft>
                <a:spcPts val="0"/>
              </a:spcAft>
              <a:buNone/>
            </a:pPr>
            <a:r>
              <a:t/>
            </a:r>
            <a:endParaRPr sz="3200">
              <a:solidFill>
                <a:schemeClr val="dk1"/>
              </a:solidFill>
              <a:latin typeface="Arial"/>
              <a:ea typeface="Arial"/>
              <a:cs typeface="Arial"/>
              <a:sym typeface="Arial"/>
            </a:endParaRPr>
          </a:p>
        </p:txBody>
      </p:sp>
      <p:sp>
        <p:nvSpPr>
          <p:cNvPr id="99" name="Google Shape;99;p1"/>
          <p:cNvSpPr txBox="1"/>
          <p:nvPr/>
        </p:nvSpPr>
        <p:spPr>
          <a:xfrm>
            <a:off x="11125200" y="9266238"/>
            <a:ext cx="17268826" cy="403187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000">
                <a:solidFill>
                  <a:schemeClr val="dk1"/>
                </a:solidFill>
                <a:latin typeface="Arial"/>
                <a:ea typeface="Arial"/>
                <a:cs typeface="Arial"/>
                <a:sym typeface="Arial"/>
              </a:rPr>
              <a:t>Metodologia utilizada</a:t>
            </a:r>
            <a:r>
              <a:rPr lang="pt-BR" sz="3000">
                <a:solidFill>
                  <a:schemeClr val="dk1"/>
                </a:solidFill>
                <a:latin typeface="Arial"/>
                <a:ea typeface="Arial"/>
                <a:cs typeface="Arial"/>
                <a:sym typeface="Arial"/>
              </a:rPr>
              <a:t>: </a:t>
            </a:r>
            <a:r>
              <a:rPr lang="pt-BR" sz="3200">
                <a:solidFill>
                  <a:schemeClr val="dk1"/>
                </a:solidFill>
                <a:latin typeface="Arial"/>
                <a:ea typeface="Arial"/>
                <a:cs typeface="Arial"/>
                <a:sym typeface="Arial"/>
              </a:rPr>
              <a:t>A Figura 1 apresenta a metodologia proposta, sendo que as principais etapas são: a consolidação da base de imagens, no qual foram selecionada as bases que foram utilizadas, tratamento de imagens, em que foi feito um tratamento inicial nas bases, como anonimização das imagens, modelagem das bases de dados, aplicação de DA e as etapas de inserção e recuperação nas bases, em que foram armazenadas e recuperadas as imagens nos sistemas gerenciadores de banco de dados, por meio de algoritmos que simulem uma utilização de tais objetos. Por fim, para a etapa de avaliação, analisar a performance de cada SGBD.</a:t>
            </a:r>
            <a:endParaRPr b="1" sz="3200">
              <a:solidFill>
                <a:schemeClr val="dk1"/>
              </a:solidFill>
              <a:latin typeface="Arial"/>
              <a:ea typeface="Arial"/>
              <a:cs typeface="Arial"/>
              <a:sym typeface="Arial"/>
            </a:endParaRPr>
          </a:p>
        </p:txBody>
      </p:sp>
      <p:sp>
        <p:nvSpPr>
          <p:cNvPr id="100" name="Google Shape;100;p1"/>
          <p:cNvSpPr txBox="1"/>
          <p:nvPr/>
        </p:nvSpPr>
        <p:spPr>
          <a:xfrm>
            <a:off x="11125199" y="21060588"/>
            <a:ext cx="17195801" cy="3230628"/>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pt-BR" sz="3000">
                <a:solidFill>
                  <a:schemeClr val="dk1"/>
                </a:solidFill>
                <a:latin typeface="Arial"/>
                <a:ea typeface="Arial"/>
                <a:cs typeface="Arial"/>
                <a:sym typeface="Arial"/>
              </a:rPr>
              <a:t>Resultados: </a:t>
            </a:r>
            <a:r>
              <a:rPr lang="pt-BR" sz="1800">
                <a:solidFill>
                  <a:schemeClr val="dk1"/>
                </a:solidFill>
                <a:latin typeface="Calibri"/>
                <a:ea typeface="Calibri"/>
                <a:cs typeface="Calibri"/>
                <a:sym typeface="Calibri"/>
              </a:rPr>
              <a:t> </a:t>
            </a:r>
            <a:r>
              <a:rPr lang="pt-BR" sz="3200">
                <a:solidFill>
                  <a:schemeClr val="dk1"/>
                </a:solidFill>
                <a:latin typeface="Arial"/>
                <a:ea typeface="Arial"/>
                <a:cs typeface="Arial"/>
                <a:sym typeface="Arial"/>
              </a:rPr>
              <a:t>Durante a inserção no MySQL consumiu em média 48.30% da memória RAM, 6.15% da CPU e levou 0.02s para cada inserção, enquanto o MongoDB Atlas consumiu 48.49% da memória RAM, 5.49% da CPU e levou 0.59s para cada inserção. Durante a recuperação de todas as imagens no MySQL consumiu em média 42.99% da memória RAM, 3.34% da CPU e levou 0.09s para cada recuperação, enquanto o MongoDB Atlas consumiu 48.50% da memória RAM, 6.54% da CPU e levou 0.02s para cada recuperação.</a:t>
            </a:r>
            <a:endParaRPr/>
          </a:p>
        </p:txBody>
      </p:sp>
      <p:sp>
        <p:nvSpPr>
          <p:cNvPr id="101" name="Google Shape;101;p1"/>
          <p:cNvSpPr/>
          <p:nvPr/>
        </p:nvSpPr>
        <p:spPr>
          <a:xfrm>
            <a:off x="11125199" y="35994388"/>
            <a:ext cx="17195799"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3000">
                <a:solidFill>
                  <a:schemeClr val="dk1"/>
                </a:solidFill>
                <a:latin typeface="Arial"/>
                <a:ea typeface="Arial"/>
                <a:cs typeface="Arial"/>
                <a:sym typeface="Arial"/>
              </a:rPr>
              <a:t>Conclusão: </a:t>
            </a:r>
            <a:r>
              <a:rPr lang="pt-BR" sz="3200">
                <a:solidFill>
                  <a:schemeClr val="dk1"/>
                </a:solidFill>
                <a:latin typeface="Arial"/>
                <a:ea typeface="Arial"/>
                <a:cs typeface="Arial"/>
                <a:sym typeface="Arial"/>
              </a:rPr>
              <a:t>Devido à baixa diferença em entre o uso de CPU e RAM e considerando principalmente o tempo de recuperação, visto que o objetivo é futuramente utilizar a base para que outros pesquisadores consultem e façam download das imagens, o modelo SGBD mais adequado para armazenar e recuperar imagens médicas cardíacas dentro do contexto de desenvolvimento de pesquisa foi o não relacional, o MongoDB Atlas.</a:t>
            </a:r>
            <a:endParaRPr/>
          </a:p>
        </p:txBody>
      </p:sp>
      <p:sp>
        <p:nvSpPr>
          <p:cNvPr id="102" name="Google Shape;102;p1"/>
          <p:cNvSpPr txBox="1"/>
          <p:nvPr/>
        </p:nvSpPr>
        <p:spPr>
          <a:xfrm>
            <a:off x="11125199" y="20450558"/>
            <a:ext cx="17195801"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2000">
                <a:solidFill>
                  <a:schemeClr val="dk1"/>
                </a:solidFill>
                <a:latin typeface="Arial"/>
                <a:ea typeface="Arial"/>
                <a:cs typeface="Arial"/>
                <a:sym typeface="Arial"/>
              </a:rPr>
              <a:t>Figura 1 - Diagrama esquemático da metodologia proposta.</a:t>
            </a:r>
            <a:endParaRPr sz="2400">
              <a:solidFill>
                <a:schemeClr val="dk1"/>
              </a:solidFill>
              <a:latin typeface="Arial"/>
              <a:ea typeface="Arial"/>
              <a:cs typeface="Arial"/>
              <a:sym typeface="Arial"/>
            </a:endParaRPr>
          </a:p>
        </p:txBody>
      </p:sp>
      <p:sp>
        <p:nvSpPr>
          <p:cNvPr id="103" name="Google Shape;103;p1"/>
          <p:cNvSpPr txBox="1"/>
          <p:nvPr/>
        </p:nvSpPr>
        <p:spPr>
          <a:xfrm>
            <a:off x="11087099" y="29375563"/>
            <a:ext cx="7237413"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2000">
                <a:solidFill>
                  <a:schemeClr val="dk1"/>
                </a:solidFill>
                <a:latin typeface="Arial"/>
                <a:ea typeface="Arial"/>
                <a:cs typeface="Arial"/>
                <a:sym typeface="Arial"/>
              </a:rPr>
              <a:t>Figura 2 - Gráfico do tempo de recuperação de todas as imagens.</a:t>
            </a:r>
            <a:endParaRPr/>
          </a:p>
        </p:txBody>
      </p:sp>
      <p:sp>
        <p:nvSpPr>
          <p:cNvPr id="104" name="Google Shape;104;p1"/>
          <p:cNvSpPr txBox="1"/>
          <p:nvPr/>
        </p:nvSpPr>
        <p:spPr>
          <a:xfrm>
            <a:off x="18562636" y="29383500"/>
            <a:ext cx="9793287" cy="40011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2000">
                <a:solidFill>
                  <a:schemeClr val="dk1"/>
                </a:solidFill>
                <a:latin typeface="Arial"/>
                <a:ea typeface="Arial"/>
                <a:cs typeface="Arial"/>
                <a:sym typeface="Arial"/>
              </a:rPr>
              <a:t>Tabela 1 - Tabela de comparação dos testes em cada categoria.</a:t>
            </a:r>
            <a:endParaRPr/>
          </a:p>
        </p:txBody>
      </p:sp>
      <p:sp>
        <p:nvSpPr>
          <p:cNvPr id="105" name="Google Shape;105;p1"/>
          <p:cNvSpPr txBox="1"/>
          <p:nvPr/>
        </p:nvSpPr>
        <p:spPr>
          <a:xfrm>
            <a:off x="11087099" y="34266472"/>
            <a:ext cx="16118114"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2000">
                <a:solidFill>
                  <a:schemeClr val="dk1"/>
                </a:solidFill>
                <a:latin typeface="Arial"/>
                <a:ea typeface="Arial"/>
                <a:cs typeface="Arial"/>
                <a:sym typeface="Arial"/>
              </a:rPr>
              <a:t>Figura 3 - Gráfico do uso de CPU e memória RAM na </a:t>
            </a:r>
            <a:endParaRPr/>
          </a:p>
          <a:p>
            <a:pPr indent="0" lvl="0" marL="0" marR="0" rtl="0" algn="just">
              <a:spcBef>
                <a:spcPts val="0"/>
              </a:spcBef>
              <a:spcAft>
                <a:spcPts val="0"/>
              </a:spcAft>
              <a:buNone/>
            </a:pPr>
            <a:r>
              <a:rPr lang="pt-BR" sz="2000">
                <a:solidFill>
                  <a:schemeClr val="dk1"/>
                </a:solidFill>
                <a:latin typeface="Arial"/>
                <a:ea typeface="Arial"/>
                <a:cs typeface="Arial"/>
                <a:sym typeface="Arial"/>
              </a:rPr>
              <a:t>recuperação de todas as imagens.</a:t>
            </a:r>
            <a:endParaRPr sz="2900">
              <a:solidFill>
                <a:schemeClr val="dk1"/>
              </a:solidFill>
              <a:latin typeface="Arial"/>
              <a:ea typeface="Arial"/>
              <a:cs typeface="Arial"/>
              <a:sym typeface="Arial"/>
            </a:endParaRPr>
          </a:p>
        </p:txBody>
      </p:sp>
      <p:pic>
        <p:nvPicPr>
          <p:cNvPr descr="Diagrama, Esquemático&#10;&#10;Descrição gerada automaticamente" id="106" name="Google Shape;106;p1"/>
          <p:cNvPicPr preferRelativeResize="0"/>
          <p:nvPr/>
        </p:nvPicPr>
        <p:blipFill rotWithShape="1">
          <a:blip r:embed="rId6">
            <a:alphaModFix/>
          </a:blip>
          <a:srcRect b="0" l="0" r="0" t="0"/>
          <a:stretch/>
        </p:blipFill>
        <p:spPr>
          <a:xfrm>
            <a:off x="14739938" y="12834409"/>
            <a:ext cx="8767762" cy="7384553"/>
          </a:xfrm>
          <a:prstGeom prst="rect">
            <a:avLst/>
          </a:prstGeom>
          <a:noFill/>
          <a:ln>
            <a:noFill/>
          </a:ln>
        </p:spPr>
      </p:pic>
      <p:pic>
        <p:nvPicPr>
          <p:cNvPr descr="Tabela&#10;&#10;Descrição gerada automaticamente" id="107" name="Google Shape;107;p1"/>
          <p:cNvPicPr preferRelativeResize="0"/>
          <p:nvPr/>
        </p:nvPicPr>
        <p:blipFill rotWithShape="1">
          <a:blip r:embed="rId7">
            <a:alphaModFix/>
          </a:blip>
          <a:srcRect b="0" l="0" r="0" t="0"/>
          <a:stretch/>
        </p:blipFill>
        <p:spPr>
          <a:xfrm>
            <a:off x="18778505" y="25311245"/>
            <a:ext cx="9382190" cy="3970099"/>
          </a:xfrm>
          <a:prstGeom prst="rect">
            <a:avLst/>
          </a:prstGeom>
          <a:noFill/>
          <a:ln>
            <a:noFill/>
          </a:ln>
        </p:spPr>
      </p:pic>
      <p:pic>
        <p:nvPicPr>
          <p:cNvPr descr="Gráfico, Gráfico de linhas&#10;&#10;Descrição gerada automaticamente" id="108" name="Google Shape;108;p1"/>
          <p:cNvPicPr preferRelativeResize="0"/>
          <p:nvPr/>
        </p:nvPicPr>
        <p:blipFill rotWithShape="1">
          <a:blip r:embed="rId8">
            <a:alphaModFix/>
          </a:blip>
          <a:srcRect b="0" l="0" r="0" t="0"/>
          <a:stretch/>
        </p:blipFill>
        <p:spPr>
          <a:xfrm>
            <a:off x="10906124" y="25319998"/>
            <a:ext cx="7591426" cy="3961346"/>
          </a:xfrm>
          <a:prstGeom prst="rect">
            <a:avLst/>
          </a:prstGeom>
          <a:noFill/>
          <a:ln>
            <a:noFill/>
          </a:ln>
        </p:spPr>
      </p:pic>
      <p:pic>
        <p:nvPicPr>
          <p:cNvPr descr="Uma imagem contendo Gráfico&#10;&#10;Descrição gerada automaticamente" id="109" name="Google Shape;109;p1"/>
          <p:cNvPicPr preferRelativeResize="0"/>
          <p:nvPr/>
        </p:nvPicPr>
        <p:blipFill rotWithShape="1">
          <a:blip r:embed="rId9">
            <a:alphaModFix/>
          </a:blip>
          <a:srcRect b="0" l="0" r="0" t="0"/>
          <a:stretch/>
        </p:blipFill>
        <p:spPr>
          <a:xfrm>
            <a:off x="10906124" y="30369588"/>
            <a:ext cx="7591426" cy="3861826"/>
          </a:xfrm>
          <a:prstGeom prst="rect">
            <a:avLst/>
          </a:prstGeom>
          <a:noFill/>
          <a:ln>
            <a:noFill/>
          </a:ln>
        </p:spPr>
      </p:pic>
      <p:pic>
        <p:nvPicPr>
          <p:cNvPr id="110" name="Google Shape;110;p1"/>
          <p:cNvPicPr preferRelativeResize="0"/>
          <p:nvPr/>
        </p:nvPicPr>
        <p:blipFill rotWithShape="1">
          <a:blip r:embed="rId10">
            <a:alphaModFix/>
          </a:blip>
          <a:srcRect b="0" l="0" r="0" t="0"/>
          <a:stretch/>
        </p:blipFill>
        <p:spPr>
          <a:xfrm>
            <a:off x="18770602" y="30434219"/>
            <a:ext cx="4305901" cy="3590041"/>
          </a:xfrm>
          <a:prstGeom prst="rect">
            <a:avLst/>
          </a:prstGeom>
          <a:noFill/>
          <a:ln>
            <a:noFill/>
          </a:ln>
        </p:spPr>
      </p:pic>
      <p:pic>
        <p:nvPicPr>
          <p:cNvPr id="111" name="Google Shape;111;p1"/>
          <p:cNvPicPr preferRelativeResize="0"/>
          <p:nvPr/>
        </p:nvPicPr>
        <p:blipFill rotWithShape="1">
          <a:blip r:embed="rId11">
            <a:alphaModFix/>
          </a:blip>
          <a:srcRect b="0" l="0" r="0" t="0"/>
          <a:stretch/>
        </p:blipFill>
        <p:spPr>
          <a:xfrm>
            <a:off x="23354316" y="30454038"/>
            <a:ext cx="4296375" cy="3515216"/>
          </a:xfrm>
          <a:prstGeom prst="rect">
            <a:avLst/>
          </a:prstGeom>
          <a:noFill/>
          <a:ln>
            <a:noFill/>
          </a:ln>
        </p:spPr>
      </p:pic>
      <p:sp>
        <p:nvSpPr>
          <p:cNvPr id="112" name="Google Shape;112;p1"/>
          <p:cNvSpPr txBox="1"/>
          <p:nvPr/>
        </p:nvSpPr>
        <p:spPr>
          <a:xfrm>
            <a:off x="18600736" y="34253813"/>
            <a:ext cx="9793287" cy="101566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2000">
                <a:solidFill>
                  <a:schemeClr val="dk1"/>
                </a:solidFill>
                <a:latin typeface="Arial"/>
                <a:ea typeface="Arial"/>
                <a:cs typeface="Arial"/>
                <a:sym typeface="Arial"/>
              </a:rPr>
              <a:t>Figura 4 – Imagem a esquerda mostra imagem original do ventrículo esquerdo. Imagem a direita mostra a mesma imagem após a aplicação da técnica de Data Augmentation.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1074ebeabd8_0_0"/>
          <p:cNvSpPr txBox="1"/>
          <p:nvPr>
            <p:ph type="title"/>
          </p:nvPr>
        </p:nvSpPr>
        <p:spPr>
          <a:xfrm>
            <a:off x="2160588" y="3838575"/>
            <a:ext cx="24482400" cy="7199400"/>
          </a:xfrm>
          <a:prstGeom prst="rect">
            <a:avLst/>
          </a:prstGeom>
        </p:spPr>
        <p:txBody>
          <a:bodyPr anchorCtr="0" anchor="ctr" bIns="211475" lIns="422950" spcFirstLastPara="1" rIns="422950" wrap="square" tIns="211475">
            <a:noAutofit/>
          </a:bodyPr>
          <a:lstStyle/>
          <a:p>
            <a:pPr indent="0" lvl="0" marL="0" rtl="0" algn="ctr">
              <a:spcBef>
                <a:spcPts val="0"/>
              </a:spcBef>
              <a:spcAft>
                <a:spcPts val="0"/>
              </a:spcAft>
              <a:buNone/>
            </a:pPr>
            <a:r>
              <a:t/>
            </a:r>
            <a:endParaRPr/>
          </a:p>
        </p:txBody>
      </p:sp>
      <p:sp>
        <p:nvSpPr>
          <p:cNvPr id="119" name="Google Shape;119;g1074ebeabd8_0_0"/>
          <p:cNvSpPr txBox="1"/>
          <p:nvPr>
            <p:ph idx="1" type="body"/>
          </p:nvPr>
        </p:nvSpPr>
        <p:spPr>
          <a:xfrm>
            <a:off x="2160588" y="12477750"/>
            <a:ext cx="24482400" cy="25915800"/>
          </a:xfrm>
          <a:prstGeom prst="rect">
            <a:avLst/>
          </a:prstGeom>
        </p:spPr>
        <p:txBody>
          <a:bodyPr anchorCtr="0" anchor="t" bIns="211475" lIns="422950" spcFirstLastPara="1" rIns="422950" wrap="square" tIns="211475">
            <a:noAutofit/>
          </a:bodyPr>
          <a:lstStyle/>
          <a:p>
            <a:pPr indent="0" lvl="0" marL="0" rtl="0" algn="l">
              <a:spcBef>
                <a:spcPts val="36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1074ebeabd8_0_6"/>
          <p:cNvSpPr txBox="1"/>
          <p:nvPr>
            <p:ph type="title"/>
          </p:nvPr>
        </p:nvSpPr>
        <p:spPr>
          <a:xfrm>
            <a:off x="2160588" y="3838575"/>
            <a:ext cx="24482400" cy="7199400"/>
          </a:xfrm>
          <a:prstGeom prst="rect">
            <a:avLst/>
          </a:prstGeom>
        </p:spPr>
        <p:txBody>
          <a:bodyPr anchorCtr="0" anchor="ctr" bIns="211475" lIns="422950" spcFirstLastPara="1" rIns="422950" wrap="square" tIns="211475">
            <a:noAutofit/>
          </a:bodyPr>
          <a:lstStyle/>
          <a:p>
            <a:pPr indent="0" lvl="0" marL="0" rtl="0" algn="ctr">
              <a:spcBef>
                <a:spcPts val="0"/>
              </a:spcBef>
              <a:spcAft>
                <a:spcPts val="0"/>
              </a:spcAft>
              <a:buNone/>
            </a:pPr>
            <a:r>
              <a:t/>
            </a:r>
            <a:endParaRPr/>
          </a:p>
        </p:txBody>
      </p:sp>
      <p:sp>
        <p:nvSpPr>
          <p:cNvPr id="126" name="Google Shape;126;g1074ebeabd8_0_6"/>
          <p:cNvSpPr txBox="1"/>
          <p:nvPr>
            <p:ph idx="1" type="body"/>
          </p:nvPr>
        </p:nvSpPr>
        <p:spPr>
          <a:xfrm>
            <a:off x="2160588" y="12477750"/>
            <a:ext cx="24482400" cy="25915800"/>
          </a:xfrm>
          <a:prstGeom prst="rect">
            <a:avLst/>
          </a:prstGeom>
        </p:spPr>
        <p:txBody>
          <a:bodyPr anchorCtr="0" anchor="t" bIns="211475" lIns="422950" spcFirstLastPara="1" rIns="422950" wrap="square" tIns="211475">
            <a:noAutofit/>
          </a:bodyPr>
          <a:lstStyle/>
          <a:p>
            <a:pPr indent="0" lvl="0" marL="0" rtl="0" algn="l">
              <a:spcBef>
                <a:spcPts val="36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2013-12-05T16:53:16Z</dcterms:created>
  <dc:creator>rodrmagn</dc:creator>
</cp:coreProperties>
</file>